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4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7559395248382E-2"/>
          <c:y val="3.1168831168831169E-2"/>
          <c:w val="0.94600431965442788"/>
          <c:h val="0.77922077922077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Cinema</c:v>
                </c:pt>
                <c:pt idx="1">
                  <c:v>Magazine</c:v>
                </c:pt>
                <c:pt idx="2">
                  <c:v>Radio</c:v>
                </c:pt>
                <c:pt idx="3">
                  <c:v>Newspaper</c:v>
                </c:pt>
                <c:pt idx="4">
                  <c:v>Internet</c:v>
                </c:pt>
                <c:pt idx="5">
                  <c:v>TV</c:v>
                </c:pt>
              </c:strCache>
            </c:strRef>
          </c:cat>
          <c:val>
            <c:numRef>
              <c:f>Sheet1!$B$2:$H$2</c:f>
              <c:numCache>
                <c:formatCode>#,##0.00</c:formatCode>
                <c:ptCount val="6"/>
                <c:pt idx="0">
                  <c:v>27</c:v>
                </c:pt>
                <c:pt idx="1">
                  <c:v>24</c:v>
                </c:pt>
                <c:pt idx="2">
                  <c:v>56</c:v>
                </c:pt>
                <c:pt idx="3">
                  <c:v>69</c:v>
                </c:pt>
                <c:pt idx="4">
                  <c:v>28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A-4399-9DD4-1E8AE9E978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Cinema</c:v>
                </c:pt>
                <c:pt idx="1">
                  <c:v>Magazine</c:v>
                </c:pt>
                <c:pt idx="2">
                  <c:v>Radio</c:v>
                </c:pt>
                <c:pt idx="3">
                  <c:v>Newspaper</c:v>
                </c:pt>
                <c:pt idx="4">
                  <c:v>Internet</c:v>
                </c:pt>
                <c:pt idx="5">
                  <c:v>TV</c:v>
                </c:pt>
              </c:strCache>
            </c:strRef>
          </c:cat>
          <c:val>
            <c:numRef>
              <c:f>Sheet1!$B$3:$H$3</c:f>
              <c:numCache>
                <c:formatCode>#,##0.00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47</c:v>
                </c:pt>
                <c:pt idx="3">
                  <c:v>55</c:v>
                </c:pt>
                <c:pt idx="4">
                  <c:v>37</c:v>
                </c:pt>
                <c:pt idx="5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A-4399-9DD4-1E8AE9E9781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Cinema</c:v>
                </c:pt>
                <c:pt idx="1">
                  <c:v>Magazine</c:v>
                </c:pt>
                <c:pt idx="2">
                  <c:v>Radio</c:v>
                </c:pt>
                <c:pt idx="3">
                  <c:v>Newspaper</c:v>
                </c:pt>
                <c:pt idx="4">
                  <c:v>Internet</c:v>
                </c:pt>
                <c:pt idx="5">
                  <c:v>TV</c:v>
                </c:pt>
              </c:strCache>
            </c:strRef>
          </c:cat>
          <c:val>
            <c:numRef>
              <c:f>Sheet1!$B$4:$H$4</c:f>
              <c:numCache>
                <c:formatCode>#,##0.00</c:formatCode>
                <c:ptCount val="6"/>
                <c:pt idx="0">
                  <c:v>12</c:v>
                </c:pt>
                <c:pt idx="1">
                  <c:v>15</c:v>
                </c:pt>
                <c:pt idx="2">
                  <c:v>45</c:v>
                </c:pt>
                <c:pt idx="3">
                  <c:v>53</c:v>
                </c:pt>
                <c:pt idx="4">
                  <c:v>46</c:v>
                </c:pt>
                <c:pt idx="5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A-4399-9DD4-1E8AE9E9781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2012*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Cinema</c:v>
                </c:pt>
                <c:pt idx="1">
                  <c:v>Magazine</c:v>
                </c:pt>
                <c:pt idx="2">
                  <c:v>Radio</c:v>
                </c:pt>
                <c:pt idx="3">
                  <c:v>Newspaper</c:v>
                </c:pt>
                <c:pt idx="4">
                  <c:v>Internet</c:v>
                </c:pt>
                <c:pt idx="5">
                  <c:v>TV</c:v>
                </c:pt>
              </c:strCache>
            </c:strRef>
          </c:cat>
          <c:val>
            <c:numRef>
              <c:f>Sheet1!$B$5:$H$5</c:f>
              <c:numCache>
                <c:formatCode>#,##0.00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40</c:v>
                </c:pt>
                <c:pt idx="3">
                  <c:v>55</c:v>
                </c:pt>
                <c:pt idx="4">
                  <c:v>57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DA-4399-9DD4-1E8AE9E97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66560"/>
        <c:axId val="60869632"/>
      </c:barChart>
      <c:catAx>
        <c:axId val="608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60869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0869632"/>
        <c:scaling>
          <c:orientation val="minMax"/>
          <c:max val="10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1400"/>
            </a:pPr>
            <a:endParaRPr lang="en-US"/>
          </a:p>
        </c:txPr>
        <c:crossAx val="6086656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1.7278617710583158E-2"/>
          <c:y val="0.92986107959835462"/>
          <c:w val="0.98164146868250568"/>
          <c:h val="7.013892040164553E-2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DFF77-F673-4118-807A-1A8DF36E127B}" type="doc">
      <dgm:prSet loTypeId="urn:microsoft.com/office/officeart/2005/8/layout/gear1" loCatId="relationship" qsTypeId="urn:microsoft.com/office/officeart/2005/8/quickstyle/simple4" qsCatId="simple" csTypeId="urn:microsoft.com/office/officeart/2005/8/colors/colorful2" csCatId="colorful" phldr="1"/>
      <dgm:spPr/>
    </dgm:pt>
    <dgm:pt modelId="{5F416F97-33BF-4816-B377-E5598C8CC08E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MSM Media</a:t>
          </a:r>
          <a:endParaRPr lang="en-US" dirty="0">
            <a:latin typeface="Trebuchet MS" pitchFamily="34" charset="0"/>
          </a:endParaRPr>
        </a:p>
      </dgm:t>
    </dgm:pt>
    <dgm:pt modelId="{78AB2EF1-256F-485A-93DC-31A9AD1A6F04}" type="parTrans" cxnId="{A96C95FF-495D-4D3F-99AD-D128C6E04C79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44AEE1A5-F4C3-4FF4-9B86-D7EE4F586B14}" type="sibTrans" cxnId="{A96C95FF-495D-4D3F-99AD-D128C6E04C79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60970F6-17B5-4347-8D8E-A1C22E6C3212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Social Media</a:t>
          </a:r>
          <a:endParaRPr lang="en-US" dirty="0">
            <a:latin typeface="Trebuchet MS" pitchFamily="34" charset="0"/>
          </a:endParaRPr>
        </a:p>
      </dgm:t>
    </dgm:pt>
    <dgm:pt modelId="{BBBB9BFB-25ED-41B1-9C47-43131E1F22CC}" type="parTrans" cxnId="{C081C729-DBEC-4FAB-958E-5340D600204D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FF44BC3-2DB1-47FD-B61E-CFF27BA9A0A8}" type="sibTrans" cxnId="{C081C729-DBEC-4FAB-958E-5340D600204D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0156BDB8-5589-434E-A81B-B39EB56C7989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Sources</a:t>
          </a:r>
          <a:endParaRPr lang="en-US" dirty="0">
            <a:latin typeface="Trebuchet MS" pitchFamily="34" charset="0"/>
          </a:endParaRPr>
        </a:p>
      </dgm:t>
    </dgm:pt>
    <dgm:pt modelId="{6D851BEF-6492-4968-98CD-2055739DE62C}" type="parTrans" cxnId="{C7F11CDD-3DD0-46B4-8A8C-BCFC75C885C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B762C6C1-8DDF-41B0-ABA4-2D26A786FD2F}" type="sibTrans" cxnId="{C7F11CDD-3DD0-46B4-8A8C-BCFC75C885C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FD903DBF-A013-4D42-A92E-4E1B293F7792}" type="pres">
      <dgm:prSet presAssocID="{B5FDFF77-F673-4118-807A-1A8DF36E127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9D9E3D9-AE9B-4FED-ABBE-69817B8FAE81}" type="pres">
      <dgm:prSet presAssocID="{5F416F97-33BF-4816-B377-E5598C8CC08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06ADC-9E98-4B5B-908B-97B3F91DEE5F}" type="pres">
      <dgm:prSet presAssocID="{5F416F97-33BF-4816-B377-E5598C8CC08E}" presName="gear1srcNode" presStyleLbl="node1" presStyleIdx="0" presStyleCnt="3"/>
      <dgm:spPr/>
      <dgm:t>
        <a:bodyPr/>
        <a:lstStyle/>
        <a:p>
          <a:endParaRPr lang="en-US"/>
        </a:p>
      </dgm:t>
    </dgm:pt>
    <dgm:pt modelId="{BB4713A9-D0A3-4690-A321-C949AFC98C68}" type="pres">
      <dgm:prSet presAssocID="{5F416F97-33BF-4816-B377-E5598C8CC08E}" presName="gear1dstNode" presStyleLbl="node1" presStyleIdx="0" presStyleCnt="3"/>
      <dgm:spPr/>
      <dgm:t>
        <a:bodyPr/>
        <a:lstStyle/>
        <a:p>
          <a:endParaRPr lang="en-US"/>
        </a:p>
      </dgm:t>
    </dgm:pt>
    <dgm:pt modelId="{52565639-00A4-45B3-8E7C-16AAD43145F5}" type="pres">
      <dgm:prSet presAssocID="{E60970F6-17B5-4347-8D8E-A1C22E6C321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0A4B-ACE0-4312-AADF-937F570E7B2D}" type="pres">
      <dgm:prSet presAssocID="{E60970F6-17B5-4347-8D8E-A1C22E6C3212}" presName="gear2srcNode" presStyleLbl="node1" presStyleIdx="1" presStyleCnt="3"/>
      <dgm:spPr/>
      <dgm:t>
        <a:bodyPr/>
        <a:lstStyle/>
        <a:p>
          <a:endParaRPr lang="en-US"/>
        </a:p>
      </dgm:t>
    </dgm:pt>
    <dgm:pt modelId="{CF322C27-6085-4747-B8AF-CCB6DE4F47A0}" type="pres">
      <dgm:prSet presAssocID="{E60970F6-17B5-4347-8D8E-A1C22E6C3212}" presName="gear2dstNode" presStyleLbl="node1" presStyleIdx="1" presStyleCnt="3"/>
      <dgm:spPr/>
      <dgm:t>
        <a:bodyPr/>
        <a:lstStyle/>
        <a:p>
          <a:endParaRPr lang="en-US"/>
        </a:p>
      </dgm:t>
    </dgm:pt>
    <dgm:pt modelId="{7FBCB46F-F129-4B1E-AAF8-8B1F0C8D90A0}" type="pres">
      <dgm:prSet presAssocID="{0156BDB8-5589-434E-A81B-B39EB56C7989}" presName="gear3" presStyleLbl="node1" presStyleIdx="2" presStyleCnt="3"/>
      <dgm:spPr/>
      <dgm:t>
        <a:bodyPr/>
        <a:lstStyle/>
        <a:p>
          <a:endParaRPr lang="en-US"/>
        </a:p>
      </dgm:t>
    </dgm:pt>
    <dgm:pt modelId="{FFC92B67-A8C8-440B-AD73-442E18CE303E}" type="pres">
      <dgm:prSet presAssocID="{0156BDB8-5589-434E-A81B-B39EB56C798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57A75-1518-47F2-8595-DFC36DFEA580}" type="pres">
      <dgm:prSet presAssocID="{0156BDB8-5589-434E-A81B-B39EB56C7989}" presName="gear3srcNode" presStyleLbl="node1" presStyleIdx="2" presStyleCnt="3"/>
      <dgm:spPr/>
      <dgm:t>
        <a:bodyPr/>
        <a:lstStyle/>
        <a:p>
          <a:endParaRPr lang="en-US"/>
        </a:p>
      </dgm:t>
    </dgm:pt>
    <dgm:pt modelId="{49B29342-91A7-4F62-A80C-5FB096F89E7A}" type="pres">
      <dgm:prSet presAssocID="{0156BDB8-5589-434E-A81B-B39EB56C7989}" presName="gear3dstNode" presStyleLbl="node1" presStyleIdx="2" presStyleCnt="3"/>
      <dgm:spPr/>
      <dgm:t>
        <a:bodyPr/>
        <a:lstStyle/>
        <a:p>
          <a:endParaRPr lang="en-US"/>
        </a:p>
      </dgm:t>
    </dgm:pt>
    <dgm:pt modelId="{E5F5701F-740A-4703-BDB6-BB5C22B3A0AD}" type="pres">
      <dgm:prSet presAssocID="{44AEE1A5-F4C3-4FF4-9B86-D7EE4F586B1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18C4B7E-6B22-4F24-AC3E-170E385D8A51}" type="pres">
      <dgm:prSet presAssocID="{3FF44BC3-2DB1-47FD-B61E-CFF27BA9A0A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D5B4889-92D9-4743-B1A4-3583E0D25E32}" type="pres">
      <dgm:prSet presAssocID="{B762C6C1-8DDF-41B0-ABA4-2D26A786FD2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C39192B-4E37-464D-9D99-AF3F20B8D2BE}" type="presOf" srcId="{5F416F97-33BF-4816-B377-E5598C8CC08E}" destId="{88306ADC-9E98-4B5B-908B-97B3F91DEE5F}" srcOrd="1" destOrd="0" presId="urn:microsoft.com/office/officeart/2005/8/layout/gear1"/>
    <dgm:cxn modelId="{968E01FD-0B4C-4B1A-9DEA-B88588AE2933}" type="presOf" srcId="{0156BDB8-5589-434E-A81B-B39EB56C7989}" destId="{7FBCB46F-F129-4B1E-AAF8-8B1F0C8D90A0}" srcOrd="0" destOrd="0" presId="urn:microsoft.com/office/officeart/2005/8/layout/gear1"/>
    <dgm:cxn modelId="{ED28D1E1-52B9-498B-AC4A-4975EDA7A952}" type="presOf" srcId="{0156BDB8-5589-434E-A81B-B39EB56C7989}" destId="{FFC92B67-A8C8-440B-AD73-442E18CE303E}" srcOrd="1" destOrd="0" presId="urn:microsoft.com/office/officeart/2005/8/layout/gear1"/>
    <dgm:cxn modelId="{8CC18C4C-EA7B-4CF3-A7B5-213840351056}" type="presOf" srcId="{E60970F6-17B5-4347-8D8E-A1C22E6C3212}" destId="{52565639-00A4-45B3-8E7C-16AAD43145F5}" srcOrd="0" destOrd="0" presId="urn:microsoft.com/office/officeart/2005/8/layout/gear1"/>
    <dgm:cxn modelId="{239C0E24-4711-4253-A340-4F13B8C43D79}" type="presOf" srcId="{44AEE1A5-F4C3-4FF4-9B86-D7EE4F586B14}" destId="{E5F5701F-740A-4703-BDB6-BB5C22B3A0AD}" srcOrd="0" destOrd="0" presId="urn:microsoft.com/office/officeart/2005/8/layout/gear1"/>
    <dgm:cxn modelId="{C7F11CDD-3DD0-46B4-8A8C-BCFC75C885C3}" srcId="{B5FDFF77-F673-4118-807A-1A8DF36E127B}" destId="{0156BDB8-5589-434E-A81B-B39EB56C7989}" srcOrd="2" destOrd="0" parTransId="{6D851BEF-6492-4968-98CD-2055739DE62C}" sibTransId="{B762C6C1-8DDF-41B0-ABA4-2D26A786FD2F}"/>
    <dgm:cxn modelId="{8B7AD094-94BD-4AFB-A513-87E6ED7EA8DD}" type="presOf" srcId="{0156BDB8-5589-434E-A81B-B39EB56C7989}" destId="{7FC57A75-1518-47F2-8595-DFC36DFEA580}" srcOrd="2" destOrd="0" presId="urn:microsoft.com/office/officeart/2005/8/layout/gear1"/>
    <dgm:cxn modelId="{C50667B2-E78B-4030-9A28-940371A92568}" type="presOf" srcId="{B762C6C1-8DDF-41B0-ABA4-2D26A786FD2F}" destId="{ED5B4889-92D9-4743-B1A4-3583E0D25E32}" srcOrd="0" destOrd="0" presId="urn:microsoft.com/office/officeart/2005/8/layout/gear1"/>
    <dgm:cxn modelId="{CDEC966F-DD0A-4573-B546-CD66EEB11DCA}" type="presOf" srcId="{0156BDB8-5589-434E-A81B-B39EB56C7989}" destId="{49B29342-91A7-4F62-A80C-5FB096F89E7A}" srcOrd="3" destOrd="0" presId="urn:microsoft.com/office/officeart/2005/8/layout/gear1"/>
    <dgm:cxn modelId="{A96C95FF-495D-4D3F-99AD-D128C6E04C79}" srcId="{B5FDFF77-F673-4118-807A-1A8DF36E127B}" destId="{5F416F97-33BF-4816-B377-E5598C8CC08E}" srcOrd="0" destOrd="0" parTransId="{78AB2EF1-256F-485A-93DC-31A9AD1A6F04}" sibTransId="{44AEE1A5-F4C3-4FF4-9B86-D7EE4F586B14}"/>
    <dgm:cxn modelId="{3FF090F5-5A3F-4202-A855-A18DC8CC3660}" type="presOf" srcId="{5F416F97-33BF-4816-B377-E5598C8CC08E}" destId="{BB4713A9-D0A3-4690-A321-C949AFC98C68}" srcOrd="2" destOrd="0" presId="urn:microsoft.com/office/officeart/2005/8/layout/gear1"/>
    <dgm:cxn modelId="{4BF5D26E-BFCE-47EF-936F-40458B865F91}" type="presOf" srcId="{E60970F6-17B5-4347-8D8E-A1C22E6C3212}" destId="{26AF0A4B-ACE0-4312-AADF-937F570E7B2D}" srcOrd="1" destOrd="0" presId="urn:microsoft.com/office/officeart/2005/8/layout/gear1"/>
    <dgm:cxn modelId="{2FFA4A47-ACAD-4E69-B3B2-9868F84B33C3}" type="presOf" srcId="{E60970F6-17B5-4347-8D8E-A1C22E6C3212}" destId="{CF322C27-6085-4747-B8AF-CCB6DE4F47A0}" srcOrd="2" destOrd="0" presId="urn:microsoft.com/office/officeart/2005/8/layout/gear1"/>
    <dgm:cxn modelId="{D2E0E59D-FA11-4A54-8123-F22461ACE74D}" type="presOf" srcId="{5F416F97-33BF-4816-B377-E5598C8CC08E}" destId="{D9D9E3D9-AE9B-4FED-ABBE-69817B8FAE81}" srcOrd="0" destOrd="0" presId="urn:microsoft.com/office/officeart/2005/8/layout/gear1"/>
    <dgm:cxn modelId="{C5F95306-6F26-4A2D-81DD-9F74F2CF55E5}" type="presOf" srcId="{3FF44BC3-2DB1-47FD-B61E-CFF27BA9A0A8}" destId="{C18C4B7E-6B22-4F24-AC3E-170E385D8A51}" srcOrd="0" destOrd="0" presId="urn:microsoft.com/office/officeart/2005/8/layout/gear1"/>
    <dgm:cxn modelId="{3EDBEDAD-8B59-45EE-83B3-84B763D127C6}" type="presOf" srcId="{B5FDFF77-F673-4118-807A-1A8DF36E127B}" destId="{FD903DBF-A013-4D42-A92E-4E1B293F7792}" srcOrd="0" destOrd="0" presId="urn:microsoft.com/office/officeart/2005/8/layout/gear1"/>
    <dgm:cxn modelId="{C081C729-DBEC-4FAB-958E-5340D600204D}" srcId="{B5FDFF77-F673-4118-807A-1A8DF36E127B}" destId="{E60970F6-17B5-4347-8D8E-A1C22E6C3212}" srcOrd="1" destOrd="0" parTransId="{BBBB9BFB-25ED-41B1-9C47-43131E1F22CC}" sibTransId="{3FF44BC3-2DB1-47FD-B61E-CFF27BA9A0A8}"/>
    <dgm:cxn modelId="{ED9D531B-F907-42C5-B1E0-33B61157A04F}" type="presParOf" srcId="{FD903DBF-A013-4D42-A92E-4E1B293F7792}" destId="{D9D9E3D9-AE9B-4FED-ABBE-69817B8FAE81}" srcOrd="0" destOrd="0" presId="urn:microsoft.com/office/officeart/2005/8/layout/gear1"/>
    <dgm:cxn modelId="{83469555-EBF5-4F05-8A83-492CC8424173}" type="presParOf" srcId="{FD903DBF-A013-4D42-A92E-4E1B293F7792}" destId="{88306ADC-9E98-4B5B-908B-97B3F91DEE5F}" srcOrd="1" destOrd="0" presId="urn:microsoft.com/office/officeart/2005/8/layout/gear1"/>
    <dgm:cxn modelId="{838F8693-68B8-4030-B86C-C605A44C8836}" type="presParOf" srcId="{FD903DBF-A013-4D42-A92E-4E1B293F7792}" destId="{BB4713A9-D0A3-4690-A321-C949AFC98C68}" srcOrd="2" destOrd="0" presId="urn:microsoft.com/office/officeart/2005/8/layout/gear1"/>
    <dgm:cxn modelId="{BE2CBAEA-EF41-4B4E-8420-F6755BDA793E}" type="presParOf" srcId="{FD903DBF-A013-4D42-A92E-4E1B293F7792}" destId="{52565639-00A4-45B3-8E7C-16AAD43145F5}" srcOrd="3" destOrd="0" presId="urn:microsoft.com/office/officeart/2005/8/layout/gear1"/>
    <dgm:cxn modelId="{9A8E4F0F-205B-438F-81E2-A905650341A9}" type="presParOf" srcId="{FD903DBF-A013-4D42-A92E-4E1B293F7792}" destId="{26AF0A4B-ACE0-4312-AADF-937F570E7B2D}" srcOrd="4" destOrd="0" presId="urn:microsoft.com/office/officeart/2005/8/layout/gear1"/>
    <dgm:cxn modelId="{28B44D3F-2EBE-48CF-9EAB-87FA9DFFD465}" type="presParOf" srcId="{FD903DBF-A013-4D42-A92E-4E1B293F7792}" destId="{CF322C27-6085-4747-B8AF-CCB6DE4F47A0}" srcOrd="5" destOrd="0" presId="urn:microsoft.com/office/officeart/2005/8/layout/gear1"/>
    <dgm:cxn modelId="{EA4CE932-5F7F-4141-B814-E40572B95089}" type="presParOf" srcId="{FD903DBF-A013-4D42-A92E-4E1B293F7792}" destId="{7FBCB46F-F129-4B1E-AAF8-8B1F0C8D90A0}" srcOrd="6" destOrd="0" presId="urn:microsoft.com/office/officeart/2005/8/layout/gear1"/>
    <dgm:cxn modelId="{BAC67BCC-8F61-435A-B4C2-64B2B8BDE76D}" type="presParOf" srcId="{FD903DBF-A013-4D42-A92E-4E1B293F7792}" destId="{FFC92B67-A8C8-440B-AD73-442E18CE303E}" srcOrd="7" destOrd="0" presId="urn:microsoft.com/office/officeart/2005/8/layout/gear1"/>
    <dgm:cxn modelId="{73FBA507-B9F6-4F84-9F04-FF45B33FE31D}" type="presParOf" srcId="{FD903DBF-A013-4D42-A92E-4E1B293F7792}" destId="{7FC57A75-1518-47F2-8595-DFC36DFEA580}" srcOrd="8" destOrd="0" presId="urn:microsoft.com/office/officeart/2005/8/layout/gear1"/>
    <dgm:cxn modelId="{AF185E3B-78A1-4E78-B66B-113D149CF5D5}" type="presParOf" srcId="{FD903DBF-A013-4D42-A92E-4E1B293F7792}" destId="{49B29342-91A7-4F62-A80C-5FB096F89E7A}" srcOrd="9" destOrd="0" presId="urn:microsoft.com/office/officeart/2005/8/layout/gear1"/>
    <dgm:cxn modelId="{DEB19C7C-1ACC-4DE4-B863-AE82E4899FDB}" type="presParOf" srcId="{FD903DBF-A013-4D42-A92E-4E1B293F7792}" destId="{E5F5701F-740A-4703-BDB6-BB5C22B3A0AD}" srcOrd="10" destOrd="0" presId="urn:microsoft.com/office/officeart/2005/8/layout/gear1"/>
    <dgm:cxn modelId="{344A9A41-980A-4C1C-ACF6-27D49C924346}" type="presParOf" srcId="{FD903DBF-A013-4D42-A92E-4E1B293F7792}" destId="{C18C4B7E-6B22-4F24-AC3E-170E385D8A51}" srcOrd="11" destOrd="0" presId="urn:microsoft.com/office/officeart/2005/8/layout/gear1"/>
    <dgm:cxn modelId="{9CD9114D-55AF-402F-8904-D2D395311073}" type="presParOf" srcId="{FD903DBF-A013-4D42-A92E-4E1B293F7792}" destId="{ED5B4889-92D9-4743-B1A4-3583E0D25E3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92EF26-1AE8-4F20-A4C0-8DB13DFA3B87}" type="doc">
      <dgm:prSet loTypeId="urn:microsoft.com/office/officeart/2005/8/layout/default#8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C989D07-4C97-4899-871B-C9C95637C114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latin typeface="Trebuchet MS" pitchFamily="34" charset="0"/>
            </a:rPr>
            <a:t>Mainstream Media</a:t>
          </a:r>
          <a:endParaRPr lang="en-US" dirty="0">
            <a:latin typeface="Trebuchet MS" pitchFamily="34" charset="0"/>
          </a:endParaRPr>
        </a:p>
      </dgm:t>
    </dgm:pt>
    <dgm:pt modelId="{D7D7B605-F7FB-42CB-ABC0-1F1A7D732F97}" type="parTrans" cxnId="{F8D58564-F808-4AD2-9DD3-A20499A08BA1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1CD640E3-6B46-45C2-AF13-C2501F4267C6}" type="sibTrans" cxnId="{F8D58564-F808-4AD2-9DD3-A20499A08BA1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CF0A3F0-0CBA-4C9B-A0E5-781E4BE3B75B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Civil Society Groups</a:t>
          </a:r>
          <a:endParaRPr lang="en-US" dirty="0">
            <a:latin typeface="Trebuchet MS" pitchFamily="34" charset="0"/>
          </a:endParaRPr>
        </a:p>
      </dgm:t>
    </dgm:pt>
    <dgm:pt modelId="{CC52977F-2485-4BD3-9A6E-06D4FDC90157}" type="parTrans" cxnId="{D171B09F-2508-4345-887E-746F6147AA4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CF686306-F063-4204-9700-B8B09BE95E4E}" type="sibTrans" cxnId="{D171B09F-2508-4345-887E-746F6147AA4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ABC4C3EE-3EC0-4BBE-B70E-B8795C533A43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Key Influencers</a:t>
          </a:r>
          <a:endParaRPr lang="en-US" dirty="0">
            <a:latin typeface="Trebuchet MS" pitchFamily="34" charset="0"/>
          </a:endParaRPr>
        </a:p>
      </dgm:t>
    </dgm:pt>
    <dgm:pt modelId="{5B7268DE-7D3C-4E28-87F2-AD3A5F226DE6}" type="parTrans" cxnId="{5D51ACF9-8CE8-455D-8904-6254BE0EAF75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0DED1C1E-617C-4DB5-B3C7-C2173EF0F7DC}" type="sibTrans" cxnId="{5D51ACF9-8CE8-455D-8904-6254BE0EAF75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6C5BA52B-D478-4FFD-8EF0-D3A0EC02FBF2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Decision Makers</a:t>
          </a:r>
          <a:endParaRPr lang="en-US" dirty="0">
            <a:latin typeface="Trebuchet MS" pitchFamily="34" charset="0"/>
          </a:endParaRPr>
        </a:p>
      </dgm:t>
    </dgm:pt>
    <dgm:pt modelId="{DDCEADE0-2656-497E-917C-6FD21222854C}" type="parTrans" cxnId="{51679D9D-8A1C-4F0B-AF43-1929B51FE412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692FDBCB-661A-43B7-A641-8A91FCBE9B76}" type="sibTrans" cxnId="{51679D9D-8A1C-4F0B-AF43-1929B51FE412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BDD7FA7-DC9E-4919-B5EB-0599E3560F58}" type="pres">
      <dgm:prSet presAssocID="{9A92EF26-1AE8-4F20-A4C0-8DB13DFA3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7B294A-2315-4D54-913B-CD770D04CED6}" type="pres">
      <dgm:prSet presAssocID="{FC989D07-4C97-4899-871B-C9C95637C1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90FBC-52A2-4125-8A6C-24C2F850E6F8}" type="pres">
      <dgm:prSet presAssocID="{1CD640E3-6B46-45C2-AF13-C2501F4267C6}" presName="sibTrans" presStyleCnt="0"/>
      <dgm:spPr/>
    </dgm:pt>
    <dgm:pt modelId="{867B46B3-A190-4689-AD0A-6AFBD379A587}" type="pres">
      <dgm:prSet presAssocID="{2CF0A3F0-0CBA-4C9B-A0E5-781E4BE3B7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3BCAF-02D2-44E8-91E2-C1BDB16A5BB7}" type="pres">
      <dgm:prSet presAssocID="{CF686306-F063-4204-9700-B8B09BE95E4E}" presName="sibTrans" presStyleCnt="0"/>
      <dgm:spPr/>
    </dgm:pt>
    <dgm:pt modelId="{C05EE3FC-FD78-42FD-9424-B1756E4CFBA8}" type="pres">
      <dgm:prSet presAssocID="{ABC4C3EE-3EC0-4BBE-B70E-B8795C533A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82EBE-1EBA-4563-92F1-81BE00B3F065}" type="pres">
      <dgm:prSet presAssocID="{0DED1C1E-617C-4DB5-B3C7-C2173EF0F7DC}" presName="sibTrans" presStyleCnt="0"/>
      <dgm:spPr/>
    </dgm:pt>
    <dgm:pt modelId="{AF3A8B29-C138-43F2-8097-B4FE3635FF10}" type="pres">
      <dgm:prSet presAssocID="{6C5BA52B-D478-4FFD-8EF0-D3A0EC02FB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679D9D-8A1C-4F0B-AF43-1929B51FE412}" srcId="{9A92EF26-1AE8-4F20-A4C0-8DB13DFA3B87}" destId="{6C5BA52B-D478-4FFD-8EF0-D3A0EC02FBF2}" srcOrd="3" destOrd="0" parTransId="{DDCEADE0-2656-497E-917C-6FD21222854C}" sibTransId="{692FDBCB-661A-43B7-A641-8A91FCBE9B76}"/>
    <dgm:cxn modelId="{4B9D8C76-7CAB-454D-9DC6-4D603B472941}" type="presOf" srcId="{ABC4C3EE-3EC0-4BBE-B70E-B8795C533A43}" destId="{C05EE3FC-FD78-42FD-9424-B1756E4CFBA8}" srcOrd="0" destOrd="0" presId="urn:microsoft.com/office/officeart/2005/8/layout/default#8"/>
    <dgm:cxn modelId="{F8D58564-F808-4AD2-9DD3-A20499A08BA1}" srcId="{9A92EF26-1AE8-4F20-A4C0-8DB13DFA3B87}" destId="{FC989D07-4C97-4899-871B-C9C95637C114}" srcOrd="0" destOrd="0" parTransId="{D7D7B605-F7FB-42CB-ABC0-1F1A7D732F97}" sibTransId="{1CD640E3-6B46-45C2-AF13-C2501F4267C6}"/>
    <dgm:cxn modelId="{F777F399-E638-486D-9627-3BF5AE35AE4E}" type="presOf" srcId="{2CF0A3F0-0CBA-4C9B-A0E5-781E4BE3B75B}" destId="{867B46B3-A190-4689-AD0A-6AFBD379A587}" srcOrd="0" destOrd="0" presId="urn:microsoft.com/office/officeart/2005/8/layout/default#8"/>
    <dgm:cxn modelId="{00521A41-F34B-47C5-92D3-3B3EEBF4BC27}" type="presOf" srcId="{9A92EF26-1AE8-4F20-A4C0-8DB13DFA3B87}" destId="{2BDD7FA7-DC9E-4919-B5EB-0599E3560F58}" srcOrd="0" destOrd="0" presId="urn:microsoft.com/office/officeart/2005/8/layout/default#8"/>
    <dgm:cxn modelId="{8082A9D3-A7BD-4AF5-B828-A0567934107D}" type="presOf" srcId="{FC989D07-4C97-4899-871B-C9C95637C114}" destId="{0C7B294A-2315-4D54-913B-CD770D04CED6}" srcOrd="0" destOrd="0" presId="urn:microsoft.com/office/officeart/2005/8/layout/default#8"/>
    <dgm:cxn modelId="{58A7A1E0-6591-4B03-B1C5-1288583F977D}" type="presOf" srcId="{6C5BA52B-D478-4FFD-8EF0-D3A0EC02FBF2}" destId="{AF3A8B29-C138-43F2-8097-B4FE3635FF10}" srcOrd="0" destOrd="0" presId="urn:microsoft.com/office/officeart/2005/8/layout/default#8"/>
    <dgm:cxn modelId="{D171B09F-2508-4345-887E-746F6147AA4B}" srcId="{9A92EF26-1AE8-4F20-A4C0-8DB13DFA3B87}" destId="{2CF0A3F0-0CBA-4C9B-A0E5-781E4BE3B75B}" srcOrd="1" destOrd="0" parTransId="{CC52977F-2485-4BD3-9A6E-06D4FDC90157}" sibTransId="{CF686306-F063-4204-9700-B8B09BE95E4E}"/>
    <dgm:cxn modelId="{5D51ACF9-8CE8-455D-8904-6254BE0EAF75}" srcId="{9A92EF26-1AE8-4F20-A4C0-8DB13DFA3B87}" destId="{ABC4C3EE-3EC0-4BBE-B70E-B8795C533A43}" srcOrd="2" destOrd="0" parTransId="{5B7268DE-7D3C-4E28-87F2-AD3A5F226DE6}" sibTransId="{0DED1C1E-617C-4DB5-B3C7-C2173EF0F7DC}"/>
    <dgm:cxn modelId="{DED708A0-C250-452F-9A73-AA3972ED227A}" type="presParOf" srcId="{2BDD7FA7-DC9E-4919-B5EB-0599E3560F58}" destId="{0C7B294A-2315-4D54-913B-CD770D04CED6}" srcOrd="0" destOrd="0" presId="urn:microsoft.com/office/officeart/2005/8/layout/default#8"/>
    <dgm:cxn modelId="{B4E6F7E9-15C2-4572-9407-7ABCAF59D6B1}" type="presParOf" srcId="{2BDD7FA7-DC9E-4919-B5EB-0599E3560F58}" destId="{62090FBC-52A2-4125-8A6C-24C2F850E6F8}" srcOrd="1" destOrd="0" presId="urn:microsoft.com/office/officeart/2005/8/layout/default#8"/>
    <dgm:cxn modelId="{76B3F939-0364-41DF-BD68-A16D4E58F4A3}" type="presParOf" srcId="{2BDD7FA7-DC9E-4919-B5EB-0599E3560F58}" destId="{867B46B3-A190-4689-AD0A-6AFBD379A587}" srcOrd="2" destOrd="0" presId="urn:microsoft.com/office/officeart/2005/8/layout/default#8"/>
    <dgm:cxn modelId="{72688689-615C-4D7D-A34A-CEB32B7E469B}" type="presParOf" srcId="{2BDD7FA7-DC9E-4919-B5EB-0599E3560F58}" destId="{3443BCAF-02D2-44E8-91E2-C1BDB16A5BB7}" srcOrd="3" destOrd="0" presId="urn:microsoft.com/office/officeart/2005/8/layout/default#8"/>
    <dgm:cxn modelId="{24B11A47-5D56-4E28-BE20-CB4DC07C49A0}" type="presParOf" srcId="{2BDD7FA7-DC9E-4919-B5EB-0599E3560F58}" destId="{C05EE3FC-FD78-42FD-9424-B1756E4CFBA8}" srcOrd="4" destOrd="0" presId="urn:microsoft.com/office/officeart/2005/8/layout/default#8"/>
    <dgm:cxn modelId="{2D0B5D2F-EC74-4F7E-A268-6CC2CFEA35B5}" type="presParOf" srcId="{2BDD7FA7-DC9E-4919-B5EB-0599E3560F58}" destId="{85E82EBE-1EBA-4563-92F1-81BE00B3F065}" srcOrd="5" destOrd="0" presId="urn:microsoft.com/office/officeart/2005/8/layout/default#8"/>
    <dgm:cxn modelId="{5C0C7124-7857-46D3-9CC7-4EA02B91AF59}" type="presParOf" srcId="{2BDD7FA7-DC9E-4919-B5EB-0599E3560F58}" destId="{AF3A8B29-C138-43F2-8097-B4FE3635FF10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92EF26-1AE8-4F20-A4C0-8DB13DFA3B87}" type="doc">
      <dgm:prSet loTypeId="urn:microsoft.com/office/officeart/2005/8/layout/default#9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F413871-36FC-420F-BDEB-E43B2A3526D7}">
      <dgm:prSet phldrT="[Text]" custT="1"/>
      <dgm:spPr/>
      <dgm:t>
        <a:bodyPr/>
        <a:lstStyle/>
        <a:p>
          <a:r>
            <a:rPr lang="en-US" sz="1200" b="1" dirty="0" smtClean="0">
              <a:latin typeface="Trebuchet MS" pitchFamily="34" charset="0"/>
            </a:rPr>
            <a:t>Concerts</a:t>
          </a:r>
          <a:endParaRPr lang="en-US" sz="1200" b="1" dirty="0">
            <a:latin typeface="Trebuchet MS" pitchFamily="34" charset="0"/>
          </a:endParaRPr>
        </a:p>
      </dgm:t>
    </dgm:pt>
    <dgm:pt modelId="{FCE097F4-EC5C-4270-B750-C72246899AAE}" type="parTrans" cxnId="{9B764361-272D-4E51-A2DE-BB9F70884E83}">
      <dgm:prSet/>
      <dgm:spPr/>
      <dgm:t>
        <a:bodyPr/>
        <a:lstStyle/>
        <a:p>
          <a:endParaRPr lang="en-US" sz="1200"/>
        </a:p>
      </dgm:t>
    </dgm:pt>
    <dgm:pt modelId="{8EFB61FC-51ED-4214-8D36-DDCE556C0528}" type="sibTrans" cxnId="{9B764361-272D-4E51-A2DE-BB9F70884E83}">
      <dgm:prSet/>
      <dgm:spPr/>
      <dgm:t>
        <a:bodyPr/>
        <a:lstStyle/>
        <a:p>
          <a:endParaRPr lang="en-US" sz="1200"/>
        </a:p>
      </dgm:t>
    </dgm:pt>
    <dgm:pt modelId="{D0E594C1-3C82-456F-BA82-BA3385F0F0C9}">
      <dgm:prSet phldrT="[Text]" custT="1"/>
      <dgm:spPr/>
      <dgm:t>
        <a:bodyPr/>
        <a:lstStyle/>
        <a:p>
          <a:r>
            <a:rPr lang="en-US" sz="1200" b="1" dirty="0" err="1" smtClean="0">
              <a:latin typeface="Trebuchet MS" pitchFamily="34" charset="0"/>
            </a:rPr>
            <a:t>PressConf</a:t>
          </a:r>
          <a:endParaRPr lang="en-US" sz="1200" b="1" dirty="0" smtClean="0">
            <a:latin typeface="Trebuchet MS" pitchFamily="34" charset="0"/>
          </a:endParaRPr>
        </a:p>
      </dgm:t>
    </dgm:pt>
    <dgm:pt modelId="{9392F2F9-DE8C-423D-92D9-1504304217FC}" type="parTrans" cxnId="{548A237D-4EA8-4AB9-960C-86971AE653FC}">
      <dgm:prSet/>
      <dgm:spPr/>
      <dgm:t>
        <a:bodyPr/>
        <a:lstStyle/>
        <a:p>
          <a:endParaRPr lang="en-US" sz="1200"/>
        </a:p>
      </dgm:t>
    </dgm:pt>
    <dgm:pt modelId="{6966836C-CF81-4339-ACE6-1262D798A3BC}" type="sibTrans" cxnId="{548A237D-4EA8-4AB9-960C-86971AE653FC}">
      <dgm:prSet/>
      <dgm:spPr/>
      <dgm:t>
        <a:bodyPr/>
        <a:lstStyle/>
        <a:p>
          <a:endParaRPr lang="en-US" sz="1200"/>
        </a:p>
      </dgm:t>
    </dgm:pt>
    <dgm:pt modelId="{C3A8BF9B-BE72-4E59-B544-E7BBAD0FB8FC}">
      <dgm:prSet phldrT="[Text]" custT="1"/>
      <dgm:spPr/>
      <dgm:t>
        <a:bodyPr/>
        <a:lstStyle/>
        <a:p>
          <a:r>
            <a:rPr lang="en-US" sz="1200" b="1" dirty="0" smtClean="0">
              <a:latin typeface="Trebuchet MS" pitchFamily="34" charset="0"/>
            </a:rPr>
            <a:t>Street Actions</a:t>
          </a:r>
        </a:p>
      </dgm:t>
    </dgm:pt>
    <dgm:pt modelId="{91F5D658-9D11-42C7-8C4C-BBE22D20B574}" type="parTrans" cxnId="{45954682-DA2D-40AF-BB9D-7FB66ABE8D97}">
      <dgm:prSet/>
      <dgm:spPr/>
      <dgm:t>
        <a:bodyPr/>
        <a:lstStyle/>
        <a:p>
          <a:endParaRPr lang="en-US" sz="1200"/>
        </a:p>
      </dgm:t>
    </dgm:pt>
    <dgm:pt modelId="{22DF9792-CB01-4ED4-A82C-B8034F377F28}" type="sibTrans" cxnId="{45954682-DA2D-40AF-BB9D-7FB66ABE8D97}">
      <dgm:prSet/>
      <dgm:spPr/>
      <dgm:t>
        <a:bodyPr/>
        <a:lstStyle/>
        <a:p>
          <a:endParaRPr lang="en-US" sz="1200"/>
        </a:p>
      </dgm:t>
    </dgm:pt>
    <dgm:pt modelId="{2BDD7FA7-DC9E-4919-B5EB-0599E3560F58}" type="pres">
      <dgm:prSet presAssocID="{9A92EF26-1AE8-4F20-A4C0-8DB13DFA3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E36DB-F421-4564-BA48-C7771DE89DD8}" type="pres">
      <dgm:prSet presAssocID="{9F413871-36FC-420F-BDEB-E43B2A3526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37F7-9F11-409E-9735-0E71DBA14A06}" type="pres">
      <dgm:prSet presAssocID="{8EFB61FC-51ED-4214-8D36-DDCE556C0528}" presName="sibTrans" presStyleCnt="0"/>
      <dgm:spPr/>
    </dgm:pt>
    <dgm:pt modelId="{5F88488E-3EA0-4E6F-B48F-1A135C989B70}" type="pres">
      <dgm:prSet presAssocID="{D0E594C1-3C82-456F-BA82-BA3385F0F0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60F25-EB52-48A8-B0C4-61F1A8F4EED9}" type="pres">
      <dgm:prSet presAssocID="{6966836C-CF81-4339-ACE6-1262D798A3BC}" presName="sibTrans" presStyleCnt="0"/>
      <dgm:spPr/>
    </dgm:pt>
    <dgm:pt modelId="{CAB7344D-5E80-44DC-83FA-1074789360D3}" type="pres">
      <dgm:prSet presAssocID="{C3A8BF9B-BE72-4E59-B544-E7BBAD0FB8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A237D-4EA8-4AB9-960C-86971AE653FC}" srcId="{9A92EF26-1AE8-4F20-A4C0-8DB13DFA3B87}" destId="{D0E594C1-3C82-456F-BA82-BA3385F0F0C9}" srcOrd="1" destOrd="0" parTransId="{9392F2F9-DE8C-423D-92D9-1504304217FC}" sibTransId="{6966836C-CF81-4339-ACE6-1262D798A3BC}"/>
    <dgm:cxn modelId="{9B764361-272D-4E51-A2DE-BB9F70884E83}" srcId="{9A92EF26-1AE8-4F20-A4C0-8DB13DFA3B87}" destId="{9F413871-36FC-420F-BDEB-E43B2A3526D7}" srcOrd="0" destOrd="0" parTransId="{FCE097F4-EC5C-4270-B750-C72246899AAE}" sibTransId="{8EFB61FC-51ED-4214-8D36-DDCE556C0528}"/>
    <dgm:cxn modelId="{45954682-DA2D-40AF-BB9D-7FB66ABE8D97}" srcId="{9A92EF26-1AE8-4F20-A4C0-8DB13DFA3B87}" destId="{C3A8BF9B-BE72-4E59-B544-E7BBAD0FB8FC}" srcOrd="2" destOrd="0" parTransId="{91F5D658-9D11-42C7-8C4C-BBE22D20B574}" sibTransId="{22DF9792-CB01-4ED4-A82C-B8034F377F28}"/>
    <dgm:cxn modelId="{ED63FBAD-42C8-4CBC-BDAD-30CDFC334F5A}" type="presOf" srcId="{9F413871-36FC-420F-BDEB-E43B2A3526D7}" destId="{16DE36DB-F421-4564-BA48-C7771DE89DD8}" srcOrd="0" destOrd="0" presId="urn:microsoft.com/office/officeart/2005/8/layout/default#9"/>
    <dgm:cxn modelId="{40B29CAE-2C16-429D-A30A-AD6524644CAF}" type="presOf" srcId="{C3A8BF9B-BE72-4E59-B544-E7BBAD0FB8FC}" destId="{CAB7344D-5E80-44DC-83FA-1074789360D3}" srcOrd="0" destOrd="0" presId="urn:microsoft.com/office/officeart/2005/8/layout/default#9"/>
    <dgm:cxn modelId="{154E69CF-D3EE-4A1B-9F3C-8ADE16528534}" type="presOf" srcId="{9A92EF26-1AE8-4F20-A4C0-8DB13DFA3B87}" destId="{2BDD7FA7-DC9E-4919-B5EB-0599E3560F58}" srcOrd="0" destOrd="0" presId="urn:microsoft.com/office/officeart/2005/8/layout/default#9"/>
    <dgm:cxn modelId="{3FCB8300-8261-4E79-98FE-534B51D37190}" type="presOf" srcId="{D0E594C1-3C82-456F-BA82-BA3385F0F0C9}" destId="{5F88488E-3EA0-4E6F-B48F-1A135C989B70}" srcOrd="0" destOrd="0" presId="urn:microsoft.com/office/officeart/2005/8/layout/default#9"/>
    <dgm:cxn modelId="{ADC76705-D7F2-4DB9-8F84-93554EB43F8C}" type="presParOf" srcId="{2BDD7FA7-DC9E-4919-B5EB-0599E3560F58}" destId="{16DE36DB-F421-4564-BA48-C7771DE89DD8}" srcOrd="0" destOrd="0" presId="urn:microsoft.com/office/officeart/2005/8/layout/default#9"/>
    <dgm:cxn modelId="{6ECBF49D-E6D1-4CCB-803F-F1DC254CA6EE}" type="presParOf" srcId="{2BDD7FA7-DC9E-4919-B5EB-0599E3560F58}" destId="{245537F7-9F11-409E-9735-0E71DBA14A06}" srcOrd="1" destOrd="0" presId="urn:microsoft.com/office/officeart/2005/8/layout/default#9"/>
    <dgm:cxn modelId="{F4860356-E4B5-4622-A313-F157C669BA30}" type="presParOf" srcId="{2BDD7FA7-DC9E-4919-B5EB-0599E3560F58}" destId="{5F88488E-3EA0-4E6F-B48F-1A135C989B70}" srcOrd="2" destOrd="0" presId="urn:microsoft.com/office/officeart/2005/8/layout/default#9"/>
    <dgm:cxn modelId="{CFD62844-D1E1-4E27-A2A9-F4B060D1F837}" type="presParOf" srcId="{2BDD7FA7-DC9E-4919-B5EB-0599E3560F58}" destId="{E4960F25-EB52-48A8-B0C4-61F1A8F4EED9}" srcOrd="3" destOrd="0" presId="urn:microsoft.com/office/officeart/2005/8/layout/default#9"/>
    <dgm:cxn modelId="{8B3775FB-ECDB-4DB5-8576-D1982A5432BE}" type="presParOf" srcId="{2BDD7FA7-DC9E-4919-B5EB-0599E3560F58}" destId="{CAB7344D-5E80-44DC-83FA-1074789360D3}" srcOrd="4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92EF26-1AE8-4F20-A4C0-8DB13DFA3B87}" type="doc">
      <dgm:prSet loTypeId="urn:microsoft.com/office/officeart/2005/8/layout/default#10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4750D84-0B6A-4B78-96C4-FCC238D4AA17}">
      <dgm:prSet phldrT="[Text]" custT="1"/>
      <dgm:spPr/>
      <dgm:t>
        <a:bodyPr/>
        <a:lstStyle/>
        <a:p>
          <a:r>
            <a:rPr lang="en-US" sz="1200" b="1" dirty="0" smtClean="0">
              <a:latin typeface="Trebuchet MS" pitchFamily="34" charset="0"/>
            </a:rPr>
            <a:t>Petitions</a:t>
          </a:r>
        </a:p>
      </dgm:t>
    </dgm:pt>
    <dgm:pt modelId="{1E07AF80-9F37-4D93-8FB4-25572AF40882}" type="parTrans" cxnId="{8FEADE22-4371-4AB0-93F6-8D3F52F0A44D}">
      <dgm:prSet/>
      <dgm:spPr/>
      <dgm:t>
        <a:bodyPr/>
        <a:lstStyle/>
        <a:p>
          <a:endParaRPr lang="en-US" sz="1200"/>
        </a:p>
      </dgm:t>
    </dgm:pt>
    <dgm:pt modelId="{83E9AE7F-24B7-4A7E-8F72-5E72ABB025B4}" type="sibTrans" cxnId="{8FEADE22-4371-4AB0-93F6-8D3F52F0A44D}">
      <dgm:prSet/>
      <dgm:spPr/>
      <dgm:t>
        <a:bodyPr/>
        <a:lstStyle/>
        <a:p>
          <a:endParaRPr lang="en-US" sz="1200"/>
        </a:p>
      </dgm:t>
    </dgm:pt>
    <dgm:pt modelId="{6773FA4F-A383-4B80-984C-A55EEC45B41D}">
      <dgm:prSet phldrT="[Text]" custT="1"/>
      <dgm:spPr/>
      <dgm:t>
        <a:bodyPr/>
        <a:lstStyle/>
        <a:p>
          <a:r>
            <a:rPr lang="en-US" sz="1200" b="1" dirty="0" err="1" smtClean="0">
              <a:latin typeface="Trebuchet MS" pitchFamily="34" charset="0"/>
            </a:rPr>
            <a:t>Hashtags</a:t>
          </a:r>
          <a:endParaRPr lang="en-US" sz="1200" b="1" dirty="0" smtClean="0">
            <a:latin typeface="Trebuchet MS" pitchFamily="34" charset="0"/>
          </a:endParaRPr>
        </a:p>
      </dgm:t>
    </dgm:pt>
    <dgm:pt modelId="{BBCB8360-31E3-4205-96E9-BCFB227EE125}" type="parTrans" cxnId="{0708ABC6-D145-4D0F-A201-CA142BA1D405}">
      <dgm:prSet/>
      <dgm:spPr/>
      <dgm:t>
        <a:bodyPr/>
        <a:lstStyle/>
        <a:p>
          <a:endParaRPr lang="en-US" sz="1200"/>
        </a:p>
      </dgm:t>
    </dgm:pt>
    <dgm:pt modelId="{166EE85D-B844-42B3-84FE-E5F2037F64FB}" type="sibTrans" cxnId="{0708ABC6-D145-4D0F-A201-CA142BA1D405}">
      <dgm:prSet/>
      <dgm:spPr/>
      <dgm:t>
        <a:bodyPr/>
        <a:lstStyle/>
        <a:p>
          <a:endParaRPr lang="en-US" sz="1200"/>
        </a:p>
      </dgm:t>
    </dgm:pt>
    <dgm:pt modelId="{22FEF0A4-A68E-454A-85F5-F4A7ABFD4750}">
      <dgm:prSet phldrT="[Text]" custT="1"/>
      <dgm:spPr/>
      <dgm:t>
        <a:bodyPr/>
        <a:lstStyle/>
        <a:p>
          <a:r>
            <a:rPr lang="en-US" sz="1200" b="1" dirty="0" err="1" smtClean="0">
              <a:latin typeface="Trebuchet MS" pitchFamily="34" charset="0"/>
            </a:rPr>
            <a:t>Selfie</a:t>
          </a:r>
          <a:r>
            <a:rPr lang="en-US" sz="1200" b="1" dirty="0" smtClean="0">
              <a:latin typeface="Trebuchet MS" pitchFamily="34" charset="0"/>
            </a:rPr>
            <a:t> Contest</a:t>
          </a:r>
        </a:p>
      </dgm:t>
    </dgm:pt>
    <dgm:pt modelId="{3FCCF742-2CF8-4656-914A-49CB19E12220}" type="parTrans" cxnId="{06CACC15-878F-4C17-8EA4-573451A2DA2F}">
      <dgm:prSet/>
      <dgm:spPr/>
      <dgm:t>
        <a:bodyPr/>
        <a:lstStyle/>
        <a:p>
          <a:endParaRPr lang="en-US" sz="1200"/>
        </a:p>
      </dgm:t>
    </dgm:pt>
    <dgm:pt modelId="{666B4CA3-A39C-44A8-83A6-FADB2AF3DAE3}" type="sibTrans" cxnId="{06CACC15-878F-4C17-8EA4-573451A2DA2F}">
      <dgm:prSet/>
      <dgm:spPr/>
      <dgm:t>
        <a:bodyPr/>
        <a:lstStyle/>
        <a:p>
          <a:endParaRPr lang="en-US" sz="1200"/>
        </a:p>
      </dgm:t>
    </dgm:pt>
    <dgm:pt modelId="{74D7DA28-DC94-4D00-8ADE-C1556728C7DF}">
      <dgm:prSet phldrT="[Text]" custT="1"/>
      <dgm:spPr/>
      <dgm:t>
        <a:bodyPr/>
        <a:lstStyle/>
        <a:p>
          <a:r>
            <a:rPr lang="en-US" sz="1200" b="1" dirty="0" smtClean="0">
              <a:latin typeface="Trebuchet MS" pitchFamily="34" charset="0"/>
            </a:rPr>
            <a:t>Avatars</a:t>
          </a:r>
        </a:p>
      </dgm:t>
    </dgm:pt>
    <dgm:pt modelId="{AD9897F6-B476-4E6A-9F2F-02E0149B1C91}" type="parTrans" cxnId="{4F196A28-F7B5-488A-BABF-EB2B3FD2237E}">
      <dgm:prSet/>
      <dgm:spPr/>
      <dgm:t>
        <a:bodyPr/>
        <a:lstStyle/>
        <a:p>
          <a:endParaRPr lang="en-US" sz="1200"/>
        </a:p>
      </dgm:t>
    </dgm:pt>
    <dgm:pt modelId="{2C9AE59F-657C-4175-92A9-7D9B5ABAA64D}" type="sibTrans" cxnId="{4F196A28-F7B5-488A-BABF-EB2B3FD2237E}">
      <dgm:prSet/>
      <dgm:spPr/>
      <dgm:t>
        <a:bodyPr/>
        <a:lstStyle/>
        <a:p>
          <a:endParaRPr lang="en-US" sz="1200"/>
        </a:p>
      </dgm:t>
    </dgm:pt>
    <dgm:pt modelId="{28EFD495-5122-4E86-86A3-FD6A9CC4E1EA}">
      <dgm:prSet phldrT="[Text]" custT="1"/>
      <dgm:spPr/>
      <dgm:t>
        <a:bodyPr/>
        <a:lstStyle/>
        <a:p>
          <a:r>
            <a:rPr lang="en-US" sz="1200" b="1" dirty="0" smtClean="0">
              <a:latin typeface="Trebuchet MS" pitchFamily="34" charset="0"/>
            </a:rPr>
            <a:t>Fundraising</a:t>
          </a:r>
        </a:p>
      </dgm:t>
    </dgm:pt>
    <dgm:pt modelId="{D19E68E3-CC81-47B1-BE0A-11C357776EBB}" type="parTrans" cxnId="{33941932-300E-44CF-95E0-91C3C0EDB971}">
      <dgm:prSet/>
      <dgm:spPr/>
      <dgm:t>
        <a:bodyPr/>
        <a:lstStyle/>
        <a:p>
          <a:endParaRPr lang="en-US" sz="1200"/>
        </a:p>
      </dgm:t>
    </dgm:pt>
    <dgm:pt modelId="{85800C0F-C769-4F64-BD18-422423F0AC8A}" type="sibTrans" cxnId="{33941932-300E-44CF-95E0-91C3C0EDB971}">
      <dgm:prSet/>
      <dgm:spPr/>
      <dgm:t>
        <a:bodyPr/>
        <a:lstStyle/>
        <a:p>
          <a:endParaRPr lang="en-US" sz="1200"/>
        </a:p>
      </dgm:t>
    </dgm:pt>
    <dgm:pt modelId="{2BDD7FA7-DC9E-4919-B5EB-0599E3560F58}" type="pres">
      <dgm:prSet presAssocID="{9A92EF26-1AE8-4F20-A4C0-8DB13DFA3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AF7DF9-B38C-4E5E-BD7B-940A440C7140}" type="pres">
      <dgm:prSet presAssocID="{94750D84-0B6A-4B78-96C4-FCC238D4AA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AF066-7FCC-492C-856A-B73FBD1FB315}" type="pres">
      <dgm:prSet presAssocID="{83E9AE7F-24B7-4A7E-8F72-5E72ABB025B4}" presName="sibTrans" presStyleCnt="0"/>
      <dgm:spPr/>
    </dgm:pt>
    <dgm:pt modelId="{D71E55D7-C5C6-4EDF-955C-BEA3FD1C4FFF}" type="pres">
      <dgm:prSet presAssocID="{6773FA4F-A383-4B80-984C-A55EEC45B4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C1460-FA46-4F94-9FE2-DDF6CA429C48}" type="pres">
      <dgm:prSet presAssocID="{166EE85D-B844-42B3-84FE-E5F2037F64FB}" presName="sibTrans" presStyleCnt="0"/>
      <dgm:spPr/>
    </dgm:pt>
    <dgm:pt modelId="{336D6728-BB22-4BCA-AB38-035D4A6B7038}" type="pres">
      <dgm:prSet presAssocID="{74D7DA28-DC94-4D00-8ADE-C1556728C7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1BCD4-08FB-4D72-B1D1-3324DADCEDDF}" type="pres">
      <dgm:prSet presAssocID="{2C9AE59F-657C-4175-92A9-7D9B5ABAA64D}" presName="sibTrans" presStyleCnt="0"/>
      <dgm:spPr/>
    </dgm:pt>
    <dgm:pt modelId="{F7B4FE5A-0F6F-4F9F-83AD-B463551962AF}" type="pres">
      <dgm:prSet presAssocID="{22FEF0A4-A68E-454A-85F5-F4A7ABFD47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6AEF6-7DAA-44D4-90A3-754143D04AA2}" type="pres">
      <dgm:prSet presAssocID="{666B4CA3-A39C-44A8-83A6-FADB2AF3DAE3}" presName="sibTrans" presStyleCnt="0"/>
      <dgm:spPr/>
    </dgm:pt>
    <dgm:pt modelId="{A02961D8-5427-44BB-AEF7-5D1715415AAC}" type="pres">
      <dgm:prSet presAssocID="{28EFD495-5122-4E86-86A3-FD6A9CC4E1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8ABC6-D145-4D0F-A201-CA142BA1D405}" srcId="{9A92EF26-1AE8-4F20-A4C0-8DB13DFA3B87}" destId="{6773FA4F-A383-4B80-984C-A55EEC45B41D}" srcOrd="1" destOrd="0" parTransId="{BBCB8360-31E3-4205-96E9-BCFB227EE125}" sibTransId="{166EE85D-B844-42B3-84FE-E5F2037F64FB}"/>
    <dgm:cxn modelId="{7A95C6B3-73CE-4B6F-A904-FF15FD109FA7}" type="presOf" srcId="{28EFD495-5122-4E86-86A3-FD6A9CC4E1EA}" destId="{A02961D8-5427-44BB-AEF7-5D1715415AAC}" srcOrd="0" destOrd="0" presId="urn:microsoft.com/office/officeart/2005/8/layout/default#10"/>
    <dgm:cxn modelId="{33941932-300E-44CF-95E0-91C3C0EDB971}" srcId="{9A92EF26-1AE8-4F20-A4C0-8DB13DFA3B87}" destId="{28EFD495-5122-4E86-86A3-FD6A9CC4E1EA}" srcOrd="4" destOrd="0" parTransId="{D19E68E3-CC81-47B1-BE0A-11C357776EBB}" sibTransId="{85800C0F-C769-4F64-BD18-422423F0AC8A}"/>
    <dgm:cxn modelId="{D4996C41-2B16-4BCE-9FE8-67532ED9F88E}" type="presOf" srcId="{74D7DA28-DC94-4D00-8ADE-C1556728C7DF}" destId="{336D6728-BB22-4BCA-AB38-035D4A6B7038}" srcOrd="0" destOrd="0" presId="urn:microsoft.com/office/officeart/2005/8/layout/default#10"/>
    <dgm:cxn modelId="{4A5D7D0A-9695-4E25-89E3-E2EA87DEDAC2}" type="presOf" srcId="{22FEF0A4-A68E-454A-85F5-F4A7ABFD4750}" destId="{F7B4FE5A-0F6F-4F9F-83AD-B463551962AF}" srcOrd="0" destOrd="0" presId="urn:microsoft.com/office/officeart/2005/8/layout/default#10"/>
    <dgm:cxn modelId="{BEAD620E-D058-43E7-BED6-5EA202B7B2E4}" type="presOf" srcId="{9A92EF26-1AE8-4F20-A4C0-8DB13DFA3B87}" destId="{2BDD7FA7-DC9E-4919-B5EB-0599E3560F58}" srcOrd="0" destOrd="0" presId="urn:microsoft.com/office/officeart/2005/8/layout/default#10"/>
    <dgm:cxn modelId="{8FEADE22-4371-4AB0-93F6-8D3F52F0A44D}" srcId="{9A92EF26-1AE8-4F20-A4C0-8DB13DFA3B87}" destId="{94750D84-0B6A-4B78-96C4-FCC238D4AA17}" srcOrd="0" destOrd="0" parTransId="{1E07AF80-9F37-4D93-8FB4-25572AF40882}" sibTransId="{83E9AE7F-24B7-4A7E-8F72-5E72ABB025B4}"/>
    <dgm:cxn modelId="{4F196A28-F7B5-488A-BABF-EB2B3FD2237E}" srcId="{9A92EF26-1AE8-4F20-A4C0-8DB13DFA3B87}" destId="{74D7DA28-DC94-4D00-8ADE-C1556728C7DF}" srcOrd="2" destOrd="0" parTransId="{AD9897F6-B476-4E6A-9F2F-02E0149B1C91}" sibTransId="{2C9AE59F-657C-4175-92A9-7D9B5ABAA64D}"/>
    <dgm:cxn modelId="{06CACC15-878F-4C17-8EA4-573451A2DA2F}" srcId="{9A92EF26-1AE8-4F20-A4C0-8DB13DFA3B87}" destId="{22FEF0A4-A68E-454A-85F5-F4A7ABFD4750}" srcOrd="3" destOrd="0" parTransId="{3FCCF742-2CF8-4656-914A-49CB19E12220}" sibTransId="{666B4CA3-A39C-44A8-83A6-FADB2AF3DAE3}"/>
    <dgm:cxn modelId="{BF0AB7FF-C50F-4009-BCAD-A80C4D397B9D}" type="presOf" srcId="{94750D84-0B6A-4B78-96C4-FCC238D4AA17}" destId="{82AF7DF9-B38C-4E5E-BD7B-940A440C7140}" srcOrd="0" destOrd="0" presId="urn:microsoft.com/office/officeart/2005/8/layout/default#10"/>
    <dgm:cxn modelId="{666F5544-DF28-47FF-BC5B-7BC89EF5DF7B}" type="presOf" srcId="{6773FA4F-A383-4B80-984C-A55EEC45B41D}" destId="{D71E55D7-C5C6-4EDF-955C-BEA3FD1C4FFF}" srcOrd="0" destOrd="0" presId="urn:microsoft.com/office/officeart/2005/8/layout/default#10"/>
    <dgm:cxn modelId="{8CF0142F-CD2B-43D3-9058-E364DE5F8506}" type="presParOf" srcId="{2BDD7FA7-DC9E-4919-B5EB-0599E3560F58}" destId="{82AF7DF9-B38C-4E5E-BD7B-940A440C7140}" srcOrd="0" destOrd="0" presId="urn:microsoft.com/office/officeart/2005/8/layout/default#10"/>
    <dgm:cxn modelId="{7A97F34B-F2AE-47DA-A5B8-F8C593C12ABF}" type="presParOf" srcId="{2BDD7FA7-DC9E-4919-B5EB-0599E3560F58}" destId="{3D5AF066-7FCC-492C-856A-B73FBD1FB315}" srcOrd="1" destOrd="0" presId="urn:microsoft.com/office/officeart/2005/8/layout/default#10"/>
    <dgm:cxn modelId="{3754DEB8-3944-4E9F-945F-4DD1786534D2}" type="presParOf" srcId="{2BDD7FA7-DC9E-4919-B5EB-0599E3560F58}" destId="{D71E55D7-C5C6-4EDF-955C-BEA3FD1C4FFF}" srcOrd="2" destOrd="0" presId="urn:microsoft.com/office/officeart/2005/8/layout/default#10"/>
    <dgm:cxn modelId="{C840058E-B741-42D8-BA28-93D25EEABDDC}" type="presParOf" srcId="{2BDD7FA7-DC9E-4919-B5EB-0599E3560F58}" destId="{599C1460-FA46-4F94-9FE2-DDF6CA429C48}" srcOrd="3" destOrd="0" presId="urn:microsoft.com/office/officeart/2005/8/layout/default#10"/>
    <dgm:cxn modelId="{96C05331-9EF2-4A67-A9D9-390ED68527FA}" type="presParOf" srcId="{2BDD7FA7-DC9E-4919-B5EB-0599E3560F58}" destId="{336D6728-BB22-4BCA-AB38-035D4A6B7038}" srcOrd="4" destOrd="0" presId="urn:microsoft.com/office/officeart/2005/8/layout/default#10"/>
    <dgm:cxn modelId="{38E5C6F1-50C4-41CB-A5E8-9DE5B2F22938}" type="presParOf" srcId="{2BDD7FA7-DC9E-4919-B5EB-0599E3560F58}" destId="{4191BCD4-08FB-4D72-B1D1-3324DADCEDDF}" srcOrd="5" destOrd="0" presId="urn:microsoft.com/office/officeart/2005/8/layout/default#10"/>
    <dgm:cxn modelId="{D248FB3E-D78B-4E33-9993-FBF82C35AE20}" type="presParOf" srcId="{2BDD7FA7-DC9E-4919-B5EB-0599E3560F58}" destId="{F7B4FE5A-0F6F-4F9F-83AD-B463551962AF}" srcOrd="6" destOrd="0" presId="urn:microsoft.com/office/officeart/2005/8/layout/default#10"/>
    <dgm:cxn modelId="{932CB4F9-5B97-43C2-8EC4-FFD58DF112FC}" type="presParOf" srcId="{2BDD7FA7-DC9E-4919-B5EB-0599E3560F58}" destId="{7066AEF6-7DAA-44D4-90A3-754143D04AA2}" srcOrd="7" destOrd="0" presId="urn:microsoft.com/office/officeart/2005/8/layout/default#10"/>
    <dgm:cxn modelId="{623C31EF-4AAB-4394-A409-7F0C0DEFB724}" type="presParOf" srcId="{2BDD7FA7-DC9E-4919-B5EB-0599E3560F58}" destId="{A02961D8-5427-44BB-AEF7-5D1715415AAC}" srcOrd="8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E574E5-D442-4E76-8AEE-7C491E8E0EEF}" type="doc">
      <dgm:prSet loTypeId="urn:microsoft.com/office/officeart/2005/8/layout/default#1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F1AFCBD-8DDF-4211-B730-023439B1D8C7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Humanistic</a:t>
          </a:r>
          <a:endParaRPr lang="en-US" dirty="0">
            <a:latin typeface="Trebuchet MS" pitchFamily="34" charset="0"/>
          </a:endParaRPr>
        </a:p>
      </dgm:t>
    </dgm:pt>
    <dgm:pt modelId="{AD45F623-0EB4-4182-8EFB-4E0A7FFF0E84}" type="parTrans" cxnId="{32BA9952-329B-40CE-8254-F7837E456A1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4C550A2-7492-4D1C-9E0C-4471A3B53730}" type="sibTrans" cxnId="{32BA9952-329B-40CE-8254-F7837E456A1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5DB78083-3560-4535-9672-12C2A4944341}">
      <dgm:prSet/>
      <dgm:spPr/>
      <dgm:t>
        <a:bodyPr/>
        <a:lstStyle/>
        <a:p>
          <a:r>
            <a:rPr lang="en-US" smtClean="0">
              <a:latin typeface="Trebuchet MS" pitchFamily="34" charset="0"/>
            </a:rPr>
            <a:t>Actionable</a:t>
          </a:r>
          <a:endParaRPr lang="en-US">
            <a:latin typeface="Trebuchet MS" pitchFamily="34" charset="0"/>
          </a:endParaRPr>
        </a:p>
      </dgm:t>
    </dgm:pt>
    <dgm:pt modelId="{4E08E992-E539-48DF-B138-93AACC005238}" type="parTrans" cxnId="{0EB4357C-D2D1-423A-B214-B043FCBAFAA9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742E1A5B-585D-48A3-805C-0C557F142EEE}" type="sibTrans" cxnId="{0EB4357C-D2D1-423A-B214-B043FCBAFAA9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AD802D2A-B64F-48C0-A7DD-9A8F48D9CAA4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Testable</a:t>
          </a:r>
          <a:endParaRPr lang="en-US" dirty="0">
            <a:latin typeface="Trebuchet MS" pitchFamily="34" charset="0"/>
          </a:endParaRPr>
        </a:p>
      </dgm:t>
    </dgm:pt>
    <dgm:pt modelId="{D0ABFB2E-9247-473B-8F0B-B7764A8CA816}" type="parTrans" cxnId="{3ECB2583-A0A9-4377-9122-1CD91E78DA0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9B66C2EB-ACF4-411E-ADA4-9F64BCE24228}" type="sibTrans" cxnId="{3ECB2583-A0A9-4377-9122-1CD91E78DA0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9F55B31-27D1-48A3-94F6-4DB9D1FC4903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Clarity</a:t>
          </a:r>
          <a:endParaRPr lang="en-US" dirty="0">
            <a:latin typeface="Trebuchet MS" pitchFamily="34" charset="0"/>
          </a:endParaRPr>
        </a:p>
      </dgm:t>
    </dgm:pt>
    <dgm:pt modelId="{110AD8FC-363A-4102-84F7-4AFF7A87632C}" type="parTrans" cxnId="{B23DC5A9-BDCC-4EB9-A34F-D7C7C9BEF7F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BED21AA3-BA79-4488-946D-B7120D580166}" type="sibTrans" cxnId="{B23DC5A9-BDCC-4EB9-A34F-D7C7C9BEF7F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C2FF4797-60D4-40C6-9CAE-3D0F50341343}">
      <dgm:prSet/>
      <dgm:spPr/>
      <dgm:t>
        <a:bodyPr/>
        <a:lstStyle/>
        <a:p>
          <a:r>
            <a:rPr lang="en-US" smtClean="0">
              <a:latin typeface="Trebuchet MS" pitchFamily="34" charset="0"/>
            </a:rPr>
            <a:t>Happiness (Meaningful)</a:t>
          </a:r>
          <a:endParaRPr lang="en-US">
            <a:latin typeface="Trebuchet MS" pitchFamily="34" charset="0"/>
          </a:endParaRPr>
        </a:p>
      </dgm:t>
    </dgm:pt>
    <dgm:pt modelId="{956DA5E2-DB9D-42A0-965B-6E1B4475411C}" type="parTrans" cxnId="{54231E60-20C1-451B-AEE3-31E6677A89FC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77616B97-8B9B-46BF-BC56-234FCCC02559}" type="sibTrans" cxnId="{54231E60-20C1-451B-AEE3-31E6677A89FC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CECBA28-A9CF-41CC-96C7-D5AD49FFCB3E}" type="pres">
      <dgm:prSet presAssocID="{DDE574E5-D442-4E76-8AEE-7C491E8E0E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7B6F28-8633-42BF-993D-E94252C09435}" type="pres">
      <dgm:prSet presAssocID="{0F1AFCBD-8DDF-4211-B730-023439B1D8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5A62D-9BC8-42AB-8C85-3E2CCE99073D}" type="pres">
      <dgm:prSet presAssocID="{24C550A2-7492-4D1C-9E0C-4471A3B53730}" presName="sibTrans" presStyleCnt="0"/>
      <dgm:spPr/>
      <dgm:t>
        <a:bodyPr/>
        <a:lstStyle/>
        <a:p>
          <a:endParaRPr lang="en-US"/>
        </a:p>
      </dgm:t>
    </dgm:pt>
    <dgm:pt modelId="{B8CFA769-A314-4476-90AB-074C70A49CCE}" type="pres">
      <dgm:prSet presAssocID="{5DB78083-3560-4535-9672-12C2A49443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A7F52-FC1C-43EE-8AC7-994A3EA578A6}" type="pres">
      <dgm:prSet presAssocID="{742E1A5B-585D-48A3-805C-0C557F142EEE}" presName="sibTrans" presStyleCnt="0"/>
      <dgm:spPr/>
      <dgm:t>
        <a:bodyPr/>
        <a:lstStyle/>
        <a:p>
          <a:endParaRPr lang="en-US"/>
        </a:p>
      </dgm:t>
    </dgm:pt>
    <dgm:pt modelId="{B032DE35-C3BB-4A71-AB44-E2D179673460}" type="pres">
      <dgm:prSet presAssocID="{AD802D2A-B64F-48C0-A7DD-9A8F48D9CA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C0F9-5CE3-457F-B3FA-01EF9C9E8DAD}" type="pres">
      <dgm:prSet presAssocID="{9B66C2EB-ACF4-411E-ADA4-9F64BCE24228}" presName="sibTrans" presStyleCnt="0"/>
      <dgm:spPr/>
      <dgm:t>
        <a:bodyPr/>
        <a:lstStyle/>
        <a:p>
          <a:endParaRPr lang="en-US"/>
        </a:p>
      </dgm:t>
    </dgm:pt>
    <dgm:pt modelId="{A4FCA899-B64B-40FA-941B-94FF65E8E5E7}" type="pres">
      <dgm:prSet presAssocID="{39F55B31-27D1-48A3-94F6-4DB9D1FC49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7D47A-BF70-4670-ADCD-F598E7BBD847}" type="pres">
      <dgm:prSet presAssocID="{BED21AA3-BA79-4488-946D-B7120D580166}" presName="sibTrans" presStyleCnt="0"/>
      <dgm:spPr/>
      <dgm:t>
        <a:bodyPr/>
        <a:lstStyle/>
        <a:p>
          <a:endParaRPr lang="en-US"/>
        </a:p>
      </dgm:t>
    </dgm:pt>
    <dgm:pt modelId="{D8B0210F-F842-4437-B4F2-5AB053947A52}" type="pres">
      <dgm:prSet presAssocID="{C2FF4797-60D4-40C6-9CAE-3D0F503413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CB579-0A72-4060-A921-668975E4A8D6}" type="presOf" srcId="{39F55B31-27D1-48A3-94F6-4DB9D1FC4903}" destId="{A4FCA899-B64B-40FA-941B-94FF65E8E5E7}" srcOrd="0" destOrd="0" presId="urn:microsoft.com/office/officeart/2005/8/layout/default#11"/>
    <dgm:cxn modelId="{B23DC5A9-BDCC-4EB9-A34F-D7C7C9BEF7FE}" srcId="{DDE574E5-D442-4E76-8AEE-7C491E8E0EEF}" destId="{39F55B31-27D1-48A3-94F6-4DB9D1FC4903}" srcOrd="3" destOrd="0" parTransId="{110AD8FC-363A-4102-84F7-4AFF7A87632C}" sibTransId="{BED21AA3-BA79-4488-946D-B7120D580166}"/>
    <dgm:cxn modelId="{54231E60-20C1-451B-AEE3-31E6677A89FC}" srcId="{DDE574E5-D442-4E76-8AEE-7C491E8E0EEF}" destId="{C2FF4797-60D4-40C6-9CAE-3D0F50341343}" srcOrd="4" destOrd="0" parTransId="{956DA5E2-DB9D-42A0-965B-6E1B4475411C}" sibTransId="{77616B97-8B9B-46BF-BC56-234FCCC02559}"/>
    <dgm:cxn modelId="{3601F652-232A-405D-A733-75F10639BB17}" type="presOf" srcId="{0F1AFCBD-8DDF-4211-B730-023439B1D8C7}" destId="{967B6F28-8633-42BF-993D-E94252C09435}" srcOrd="0" destOrd="0" presId="urn:microsoft.com/office/officeart/2005/8/layout/default#11"/>
    <dgm:cxn modelId="{0EB4357C-D2D1-423A-B214-B043FCBAFAA9}" srcId="{DDE574E5-D442-4E76-8AEE-7C491E8E0EEF}" destId="{5DB78083-3560-4535-9672-12C2A4944341}" srcOrd="1" destOrd="0" parTransId="{4E08E992-E539-48DF-B138-93AACC005238}" sibTransId="{742E1A5B-585D-48A3-805C-0C557F142EEE}"/>
    <dgm:cxn modelId="{3ECB2583-A0A9-4377-9122-1CD91E78DA0E}" srcId="{DDE574E5-D442-4E76-8AEE-7C491E8E0EEF}" destId="{AD802D2A-B64F-48C0-A7DD-9A8F48D9CAA4}" srcOrd="2" destOrd="0" parTransId="{D0ABFB2E-9247-473B-8F0B-B7764A8CA816}" sibTransId="{9B66C2EB-ACF4-411E-ADA4-9F64BCE24228}"/>
    <dgm:cxn modelId="{30DBFBD4-2561-41D9-AE93-1FB07D7E90F5}" type="presOf" srcId="{5DB78083-3560-4535-9672-12C2A4944341}" destId="{B8CFA769-A314-4476-90AB-074C70A49CCE}" srcOrd="0" destOrd="0" presId="urn:microsoft.com/office/officeart/2005/8/layout/default#11"/>
    <dgm:cxn modelId="{A67D2EDD-E626-49D0-ACF4-CDB613501106}" type="presOf" srcId="{C2FF4797-60D4-40C6-9CAE-3D0F50341343}" destId="{D8B0210F-F842-4437-B4F2-5AB053947A52}" srcOrd="0" destOrd="0" presId="urn:microsoft.com/office/officeart/2005/8/layout/default#11"/>
    <dgm:cxn modelId="{32BA9952-329B-40CE-8254-F7837E456A14}" srcId="{DDE574E5-D442-4E76-8AEE-7C491E8E0EEF}" destId="{0F1AFCBD-8DDF-4211-B730-023439B1D8C7}" srcOrd="0" destOrd="0" parTransId="{AD45F623-0EB4-4182-8EFB-4E0A7FFF0E84}" sibTransId="{24C550A2-7492-4D1C-9E0C-4471A3B53730}"/>
    <dgm:cxn modelId="{BB14516C-8A5E-4C0F-A0C2-75908BECAE52}" type="presOf" srcId="{AD802D2A-B64F-48C0-A7DD-9A8F48D9CAA4}" destId="{B032DE35-C3BB-4A71-AB44-E2D179673460}" srcOrd="0" destOrd="0" presId="urn:microsoft.com/office/officeart/2005/8/layout/default#11"/>
    <dgm:cxn modelId="{7C3A3DC1-9149-4886-AF0E-511ABBAAD572}" type="presOf" srcId="{DDE574E5-D442-4E76-8AEE-7C491E8E0EEF}" destId="{2CECBA28-A9CF-41CC-96C7-D5AD49FFCB3E}" srcOrd="0" destOrd="0" presId="urn:microsoft.com/office/officeart/2005/8/layout/default#11"/>
    <dgm:cxn modelId="{891E0C40-C2E2-414E-910D-41BA60E3BCFA}" type="presParOf" srcId="{2CECBA28-A9CF-41CC-96C7-D5AD49FFCB3E}" destId="{967B6F28-8633-42BF-993D-E94252C09435}" srcOrd="0" destOrd="0" presId="urn:microsoft.com/office/officeart/2005/8/layout/default#11"/>
    <dgm:cxn modelId="{07CB05D2-775B-488F-A9A4-72FC122DDAF8}" type="presParOf" srcId="{2CECBA28-A9CF-41CC-96C7-D5AD49FFCB3E}" destId="{F315A62D-9BC8-42AB-8C85-3E2CCE99073D}" srcOrd="1" destOrd="0" presId="urn:microsoft.com/office/officeart/2005/8/layout/default#11"/>
    <dgm:cxn modelId="{D9FE75FA-F5F9-4CE5-AC59-784300DF76B4}" type="presParOf" srcId="{2CECBA28-A9CF-41CC-96C7-D5AD49FFCB3E}" destId="{B8CFA769-A314-4476-90AB-074C70A49CCE}" srcOrd="2" destOrd="0" presId="urn:microsoft.com/office/officeart/2005/8/layout/default#11"/>
    <dgm:cxn modelId="{874FFC2E-7C2C-4DB1-A871-41F1A8D1C8C6}" type="presParOf" srcId="{2CECBA28-A9CF-41CC-96C7-D5AD49FFCB3E}" destId="{186A7F52-FC1C-43EE-8AC7-994A3EA578A6}" srcOrd="3" destOrd="0" presId="urn:microsoft.com/office/officeart/2005/8/layout/default#11"/>
    <dgm:cxn modelId="{6BB91376-67F7-400B-93DC-18D9C8B03A2A}" type="presParOf" srcId="{2CECBA28-A9CF-41CC-96C7-D5AD49FFCB3E}" destId="{B032DE35-C3BB-4A71-AB44-E2D179673460}" srcOrd="4" destOrd="0" presId="urn:microsoft.com/office/officeart/2005/8/layout/default#11"/>
    <dgm:cxn modelId="{12A5A141-0841-4453-96B7-74507DD4D26B}" type="presParOf" srcId="{2CECBA28-A9CF-41CC-96C7-D5AD49FFCB3E}" destId="{FEC9C0F9-5CE3-457F-B3FA-01EF9C9E8DAD}" srcOrd="5" destOrd="0" presId="urn:microsoft.com/office/officeart/2005/8/layout/default#11"/>
    <dgm:cxn modelId="{1AB25B7C-DF7A-43CF-B82B-4C58FC9D126F}" type="presParOf" srcId="{2CECBA28-A9CF-41CC-96C7-D5AD49FFCB3E}" destId="{A4FCA899-B64B-40FA-941B-94FF65E8E5E7}" srcOrd="6" destOrd="0" presId="urn:microsoft.com/office/officeart/2005/8/layout/default#11"/>
    <dgm:cxn modelId="{1658C997-E5A7-4D44-BC1E-2724901A03A7}" type="presParOf" srcId="{2CECBA28-A9CF-41CC-96C7-D5AD49FFCB3E}" destId="{0A67D47A-BF70-4670-ADCD-F598E7BBD847}" srcOrd="7" destOrd="0" presId="urn:microsoft.com/office/officeart/2005/8/layout/default#11"/>
    <dgm:cxn modelId="{824A2497-006A-496E-9F1B-89782AE58D8B}" type="presParOf" srcId="{2CECBA28-A9CF-41CC-96C7-D5AD49FFCB3E}" destId="{D8B0210F-F842-4437-B4F2-5AB053947A52}" srcOrd="8" destOrd="0" presId="urn:microsoft.com/office/officeart/2005/8/layout/default#1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D03B03-A747-4F6B-989C-05B060E24B7D}" type="doc">
      <dgm:prSet loTypeId="urn:microsoft.com/office/officeart/2005/8/layout/default#1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A04CFF-610E-4787-8A97-964EB78C9407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Personal</a:t>
          </a:r>
          <a:endParaRPr lang="en-US" dirty="0">
            <a:latin typeface="Trebuchet MS" pitchFamily="34" charset="0"/>
          </a:endParaRPr>
        </a:p>
      </dgm:t>
    </dgm:pt>
    <dgm:pt modelId="{04257C15-99C6-470C-B041-E4FEBBAC487E}" type="parTrans" cxnId="{D061BDB1-DA02-4ED4-94B6-D8285653EC97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D57A223A-2078-422B-AB53-74FDAC40356D}" type="sibTrans" cxnId="{D061BDB1-DA02-4ED4-94B6-D8285653EC97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68A1C78F-7764-4EDA-9FE0-55A0D02A9782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Unexpected  (Curiosity)</a:t>
          </a:r>
          <a:endParaRPr lang="en-US" dirty="0">
            <a:latin typeface="Trebuchet MS" pitchFamily="34" charset="0"/>
          </a:endParaRPr>
        </a:p>
      </dgm:t>
    </dgm:pt>
    <dgm:pt modelId="{67472426-CA71-4DCB-9060-3382FFBE122A}" type="parTrans" cxnId="{42BED073-2D2E-4D26-A1DA-418BB87B5BE7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20B387B-A18B-4374-A7CB-8CB993BE595F}" type="sibTrans" cxnId="{42BED073-2D2E-4D26-A1DA-418BB87B5BE7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DAB65F89-1894-42AD-9BE1-99082B3A8D18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Visual</a:t>
          </a:r>
          <a:br>
            <a:rPr lang="en-US" dirty="0" smtClean="0">
              <a:latin typeface="Trebuchet MS" pitchFamily="34" charset="0"/>
            </a:rPr>
          </a:br>
          <a:r>
            <a:rPr lang="en-US" dirty="0" smtClean="0">
              <a:latin typeface="Trebuchet MS" pitchFamily="34" charset="0"/>
            </a:rPr>
            <a:t>(Photos, Videos, Logos)</a:t>
          </a:r>
          <a:endParaRPr lang="en-US" dirty="0">
            <a:latin typeface="Trebuchet MS" pitchFamily="34" charset="0"/>
          </a:endParaRPr>
        </a:p>
      </dgm:t>
    </dgm:pt>
    <dgm:pt modelId="{76563C3A-00CD-45D3-8F5E-989ACFCCA5AB}" type="parTrans" cxnId="{A6320EAF-8097-42CE-B8E9-B4ECB21EB6B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12C43317-51A6-4A47-B91A-BAD959BD9F1B}" type="sibTrans" cxnId="{A6320EAF-8097-42CE-B8E9-B4ECB21EB6B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C0FE10E-2269-4F56-BF20-8B1EC020B222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Visceral (Emotions)</a:t>
          </a:r>
          <a:endParaRPr lang="en-US" dirty="0">
            <a:latin typeface="Trebuchet MS" pitchFamily="34" charset="0"/>
          </a:endParaRPr>
        </a:p>
      </dgm:t>
    </dgm:pt>
    <dgm:pt modelId="{7DD73189-C9B5-47EB-ABE4-7E3D39239CDC}" type="parTrans" cxnId="{3E4E6815-0BDB-4260-A448-115C3A8983F9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0454EE86-6B25-41A2-ABC3-26A0EC2679F2}" type="sibTrans" cxnId="{3E4E6815-0BDB-4260-A448-115C3A8983F9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8220C36B-1054-40AF-95E3-59F6622D430A}" type="pres">
      <dgm:prSet presAssocID="{D0D03B03-A747-4F6B-989C-05B060E24B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F0F58-EE43-493A-9644-3B7670259B0B}" type="pres">
      <dgm:prSet presAssocID="{71A04CFF-610E-4787-8A97-964EB78C94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D32DF-B10D-41DE-86E5-330928A980A2}" type="pres">
      <dgm:prSet presAssocID="{D57A223A-2078-422B-AB53-74FDAC40356D}" presName="sibTrans" presStyleCnt="0"/>
      <dgm:spPr/>
      <dgm:t>
        <a:bodyPr/>
        <a:lstStyle/>
        <a:p>
          <a:endParaRPr lang="en-US"/>
        </a:p>
      </dgm:t>
    </dgm:pt>
    <dgm:pt modelId="{67930BAB-1A17-43E9-BBAF-745BEED6F6DE}" type="pres">
      <dgm:prSet presAssocID="{68A1C78F-7764-4EDA-9FE0-55A0D02A97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6131-F2C4-4DAF-A8B8-0A74AC99B6BF}" type="pres">
      <dgm:prSet presAssocID="{220B387B-A18B-4374-A7CB-8CB993BE595F}" presName="sibTrans" presStyleCnt="0"/>
      <dgm:spPr/>
      <dgm:t>
        <a:bodyPr/>
        <a:lstStyle/>
        <a:p>
          <a:endParaRPr lang="en-US"/>
        </a:p>
      </dgm:t>
    </dgm:pt>
    <dgm:pt modelId="{F41931B6-2A38-4B93-B4EF-C9E5426A1DC5}" type="pres">
      <dgm:prSet presAssocID="{DAB65F89-1894-42AD-9BE1-99082B3A8D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00B8-7907-4C79-AD88-88E1122C64F7}" type="pres">
      <dgm:prSet presAssocID="{12C43317-51A6-4A47-B91A-BAD959BD9F1B}" presName="sibTrans" presStyleCnt="0"/>
      <dgm:spPr/>
      <dgm:t>
        <a:bodyPr/>
        <a:lstStyle/>
        <a:p>
          <a:endParaRPr lang="en-US"/>
        </a:p>
      </dgm:t>
    </dgm:pt>
    <dgm:pt modelId="{39BF9B81-B427-4993-BB42-A021EEBDC83E}" type="pres">
      <dgm:prSet presAssocID="{3C0FE10E-2269-4F56-BF20-8B1EC020B2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800B1-F2FA-4AB2-A57D-7BD6E6BC7550}" type="presOf" srcId="{3C0FE10E-2269-4F56-BF20-8B1EC020B222}" destId="{39BF9B81-B427-4993-BB42-A021EEBDC83E}" srcOrd="0" destOrd="0" presId="urn:microsoft.com/office/officeart/2005/8/layout/default#12"/>
    <dgm:cxn modelId="{E0C0DDCE-DE0E-4F0B-86DF-2DF61B58506F}" type="presOf" srcId="{68A1C78F-7764-4EDA-9FE0-55A0D02A9782}" destId="{67930BAB-1A17-43E9-BBAF-745BEED6F6DE}" srcOrd="0" destOrd="0" presId="urn:microsoft.com/office/officeart/2005/8/layout/default#12"/>
    <dgm:cxn modelId="{A6320EAF-8097-42CE-B8E9-B4ECB21EB6BE}" srcId="{D0D03B03-A747-4F6B-989C-05B060E24B7D}" destId="{DAB65F89-1894-42AD-9BE1-99082B3A8D18}" srcOrd="2" destOrd="0" parTransId="{76563C3A-00CD-45D3-8F5E-989ACFCCA5AB}" sibTransId="{12C43317-51A6-4A47-B91A-BAD959BD9F1B}"/>
    <dgm:cxn modelId="{69DB5380-4E68-4840-B729-1AA58D3BF1A3}" type="presOf" srcId="{DAB65F89-1894-42AD-9BE1-99082B3A8D18}" destId="{F41931B6-2A38-4B93-B4EF-C9E5426A1DC5}" srcOrd="0" destOrd="0" presId="urn:microsoft.com/office/officeart/2005/8/layout/default#12"/>
    <dgm:cxn modelId="{42BED073-2D2E-4D26-A1DA-418BB87B5BE7}" srcId="{D0D03B03-A747-4F6B-989C-05B060E24B7D}" destId="{68A1C78F-7764-4EDA-9FE0-55A0D02A9782}" srcOrd="1" destOrd="0" parTransId="{67472426-CA71-4DCB-9060-3382FFBE122A}" sibTransId="{220B387B-A18B-4374-A7CB-8CB993BE595F}"/>
    <dgm:cxn modelId="{FF5781FF-EF46-41CA-BD92-E9C336FC572A}" type="presOf" srcId="{D0D03B03-A747-4F6B-989C-05B060E24B7D}" destId="{8220C36B-1054-40AF-95E3-59F6622D430A}" srcOrd="0" destOrd="0" presId="urn:microsoft.com/office/officeart/2005/8/layout/default#12"/>
    <dgm:cxn modelId="{5BAB3856-C21A-4F76-8B58-CA39EEAC7B16}" type="presOf" srcId="{71A04CFF-610E-4787-8A97-964EB78C9407}" destId="{4CDF0F58-EE43-493A-9644-3B7670259B0B}" srcOrd="0" destOrd="0" presId="urn:microsoft.com/office/officeart/2005/8/layout/default#12"/>
    <dgm:cxn modelId="{D061BDB1-DA02-4ED4-94B6-D8285653EC97}" srcId="{D0D03B03-A747-4F6B-989C-05B060E24B7D}" destId="{71A04CFF-610E-4787-8A97-964EB78C9407}" srcOrd="0" destOrd="0" parTransId="{04257C15-99C6-470C-B041-E4FEBBAC487E}" sibTransId="{D57A223A-2078-422B-AB53-74FDAC40356D}"/>
    <dgm:cxn modelId="{3E4E6815-0BDB-4260-A448-115C3A8983F9}" srcId="{D0D03B03-A747-4F6B-989C-05B060E24B7D}" destId="{3C0FE10E-2269-4F56-BF20-8B1EC020B222}" srcOrd="3" destOrd="0" parTransId="{7DD73189-C9B5-47EB-ABE4-7E3D39239CDC}" sibTransId="{0454EE86-6B25-41A2-ABC3-26A0EC2679F2}"/>
    <dgm:cxn modelId="{E84DDF76-11E9-4154-9684-22349199DF25}" type="presParOf" srcId="{8220C36B-1054-40AF-95E3-59F6622D430A}" destId="{4CDF0F58-EE43-493A-9644-3B7670259B0B}" srcOrd="0" destOrd="0" presId="urn:microsoft.com/office/officeart/2005/8/layout/default#12"/>
    <dgm:cxn modelId="{9CDBB1E7-0361-440F-A7A8-4F77DC035245}" type="presParOf" srcId="{8220C36B-1054-40AF-95E3-59F6622D430A}" destId="{DA0D32DF-B10D-41DE-86E5-330928A980A2}" srcOrd="1" destOrd="0" presId="urn:microsoft.com/office/officeart/2005/8/layout/default#12"/>
    <dgm:cxn modelId="{9870526F-98E4-4A1E-8989-AF0F7B29DC77}" type="presParOf" srcId="{8220C36B-1054-40AF-95E3-59F6622D430A}" destId="{67930BAB-1A17-43E9-BBAF-745BEED6F6DE}" srcOrd="2" destOrd="0" presId="urn:microsoft.com/office/officeart/2005/8/layout/default#12"/>
    <dgm:cxn modelId="{0BB6E547-06C2-4785-BBBD-3A9CD12B9378}" type="presParOf" srcId="{8220C36B-1054-40AF-95E3-59F6622D430A}" destId="{A6D06131-F2C4-4DAF-A8B8-0A74AC99B6BF}" srcOrd="3" destOrd="0" presId="urn:microsoft.com/office/officeart/2005/8/layout/default#12"/>
    <dgm:cxn modelId="{5DC7DB61-655D-4B2A-A674-F1DA70571844}" type="presParOf" srcId="{8220C36B-1054-40AF-95E3-59F6622D430A}" destId="{F41931B6-2A38-4B93-B4EF-C9E5426A1DC5}" srcOrd="4" destOrd="0" presId="urn:microsoft.com/office/officeart/2005/8/layout/default#12"/>
    <dgm:cxn modelId="{5CD01477-159B-4129-9365-3C2D866008A1}" type="presParOf" srcId="{8220C36B-1054-40AF-95E3-59F6622D430A}" destId="{64E000B8-7907-4C79-AD88-88E1122C64F7}" srcOrd="5" destOrd="0" presId="urn:microsoft.com/office/officeart/2005/8/layout/default#12"/>
    <dgm:cxn modelId="{9FC60AFC-CE91-40D5-BC7D-960151A20D9E}" type="presParOf" srcId="{8220C36B-1054-40AF-95E3-59F6622D430A}" destId="{39BF9B81-B427-4993-BB42-A021EEBDC83E}" srcOrd="6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B1A436-D14F-4F87-AF38-117619F1AC0B}" type="doc">
      <dgm:prSet loTypeId="urn:microsoft.com/office/officeart/2005/8/layout/default#1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E4CC5BA-8D23-4027-80A0-F21101CDA8B5}">
      <dgm:prSet phldrT="[Text]" custT="1"/>
      <dgm:spPr/>
      <dgm:t>
        <a:bodyPr/>
        <a:lstStyle/>
        <a:p>
          <a:r>
            <a:rPr lang="en-US" sz="2000" dirty="0" smtClean="0">
              <a:latin typeface="Trebuchet MS" pitchFamily="34" charset="0"/>
            </a:rPr>
            <a:t>Key Messages</a:t>
          </a:r>
          <a:endParaRPr lang="en-US" sz="2000" dirty="0">
            <a:latin typeface="Trebuchet MS" pitchFamily="34" charset="0"/>
          </a:endParaRPr>
        </a:p>
      </dgm:t>
    </dgm:pt>
    <dgm:pt modelId="{4C1A97E9-5411-4F94-A40C-740FE1F983B3}" type="parTrans" cxnId="{E3D69D91-0B5B-4FAC-BF88-87518E457B32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6D98C62F-5D0E-4E35-B8C5-B9833A795B51}" type="sibTrans" cxnId="{E3D69D91-0B5B-4FAC-BF88-87518E457B32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EC259A1B-0203-4D35-B702-A46137CD7A44}">
      <dgm:prSet phldrT="[Text]" custT="1"/>
      <dgm:spPr/>
      <dgm:t>
        <a:bodyPr/>
        <a:lstStyle/>
        <a:p>
          <a:r>
            <a:rPr lang="en-US" sz="2000" dirty="0" smtClean="0">
              <a:latin typeface="Trebuchet MS" pitchFamily="34" charset="0"/>
            </a:rPr>
            <a:t>Why people care?</a:t>
          </a:r>
          <a:endParaRPr lang="en-US" sz="2000" dirty="0">
            <a:latin typeface="Trebuchet MS" pitchFamily="34" charset="0"/>
          </a:endParaRPr>
        </a:p>
      </dgm:t>
    </dgm:pt>
    <dgm:pt modelId="{2EB22020-94B4-4E75-AC64-1577F28396E8}" type="parTrans" cxnId="{1378CA4A-8F6B-4510-8AA0-19032B3F0431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15039157-429F-4AAD-A456-8807A45DB289}" type="sibTrans" cxnId="{1378CA4A-8F6B-4510-8AA0-19032B3F0431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5F94210B-1821-4068-9BC0-F38B13B39DAB}">
      <dgm:prSet phldrT="[Text]" custT="1"/>
      <dgm:spPr/>
      <dgm:t>
        <a:bodyPr/>
        <a:lstStyle/>
        <a:p>
          <a:r>
            <a:rPr lang="en-US" sz="2000" dirty="0" smtClean="0">
              <a:latin typeface="Trebuchet MS" pitchFamily="34" charset="0"/>
            </a:rPr>
            <a:t>Start with a fact</a:t>
          </a:r>
          <a:endParaRPr lang="en-US" sz="2000" dirty="0">
            <a:latin typeface="Trebuchet MS" pitchFamily="34" charset="0"/>
          </a:endParaRPr>
        </a:p>
      </dgm:t>
    </dgm:pt>
    <dgm:pt modelId="{FEAFBC2D-8678-4E5D-9E30-F08FE7613CAC}" type="parTrans" cxnId="{147D496C-E028-499E-97D4-BEAD4F478363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721039BA-9A1C-4812-B6D2-0BB57F71A3F4}" type="sibTrans" cxnId="{147D496C-E028-499E-97D4-BEAD4F478363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352BB7E8-DF6E-481E-8592-43CAA5CBC095}">
      <dgm:prSet phldrT="[Text]" custT="1"/>
      <dgm:spPr/>
      <dgm:t>
        <a:bodyPr/>
        <a:lstStyle/>
        <a:p>
          <a:r>
            <a:rPr lang="en-US" sz="2000" dirty="0" smtClean="0">
              <a:latin typeface="Trebuchet MS" pitchFamily="34" charset="0"/>
            </a:rPr>
            <a:t>Begin with a question</a:t>
          </a:r>
          <a:endParaRPr lang="en-US" sz="2000" dirty="0">
            <a:latin typeface="Trebuchet MS" pitchFamily="34" charset="0"/>
          </a:endParaRPr>
        </a:p>
      </dgm:t>
    </dgm:pt>
    <dgm:pt modelId="{169E3B69-240A-4198-A7A6-4A30DB627CFF}" type="parTrans" cxnId="{FBC45640-DCE0-4F5C-B0F0-72E309492DA6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3F4D35C7-A2E4-4C40-A322-F78333198532}" type="sibTrans" cxnId="{FBC45640-DCE0-4F5C-B0F0-72E309492DA6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BC25C4B2-D331-41B2-BAB3-3FF9006AAC47}">
      <dgm:prSet phldrT="[Text]" custT="1"/>
      <dgm:spPr/>
      <dgm:t>
        <a:bodyPr/>
        <a:lstStyle/>
        <a:p>
          <a:r>
            <a:rPr lang="en-US" sz="2000" dirty="0" smtClean="0">
              <a:latin typeface="Trebuchet MS" pitchFamily="34" charset="0"/>
            </a:rPr>
            <a:t>Be creative</a:t>
          </a:r>
          <a:endParaRPr lang="en-US" sz="2000" dirty="0">
            <a:latin typeface="Trebuchet MS" pitchFamily="34" charset="0"/>
          </a:endParaRPr>
        </a:p>
      </dgm:t>
    </dgm:pt>
    <dgm:pt modelId="{464AE4E7-A89D-4053-A67E-DDCB55013DC4}" type="parTrans" cxnId="{8A00C962-620B-4CBC-9B63-23B0C56F3198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3D9E7CB2-BAE0-41C6-AD31-10AE45FDDA8F}" type="sibTrans" cxnId="{8A00C962-620B-4CBC-9B63-23B0C56F3198}">
      <dgm:prSet/>
      <dgm:spPr/>
      <dgm:t>
        <a:bodyPr/>
        <a:lstStyle/>
        <a:p>
          <a:endParaRPr lang="en-US" sz="1000">
            <a:latin typeface="Trebuchet MS" pitchFamily="34" charset="0"/>
          </a:endParaRPr>
        </a:p>
      </dgm:t>
    </dgm:pt>
    <dgm:pt modelId="{DFACDEB6-D0FB-4869-A5F9-507B899D03FC}" type="pres">
      <dgm:prSet presAssocID="{94B1A436-D14F-4F87-AF38-117619F1AC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344D51-FC8D-4E7E-A2FA-1B3AC551280A}" type="pres">
      <dgm:prSet presAssocID="{2E4CC5BA-8D23-4027-80A0-F21101CDA8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191B6-DE64-4416-B1D1-0E40E728E3CF}" type="pres">
      <dgm:prSet presAssocID="{6D98C62F-5D0E-4E35-B8C5-B9833A795B51}" presName="sibTrans" presStyleCnt="0"/>
      <dgm:spPr/>
      <dgm:t>
        <a:bodyPr/>
        <a:lstStyle/>
        <a:p>
          <a:endParaRPr lang="en-US"/>
        </a:p>
      </dgm:t>
    </dgm:pt>
    <dgm:pt modelId="{6C829FD5-61EB-4225-AEAE-086151A8B7D6}" type="pres">
      <dgm:prSet presAssocID="{EC259A1B-0203-4D35-B702-A46137CD7A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809E7-6868-4D49-809B-3E5A65F192A0}" type="pres">
      <dgm:prSet presAssocID="{15039157-429F-4AAD-A456-8807A45DB289}" presName="sibTrans" presStyleCnt="0"/>
      <dgm:spPr/>
      <dgm:t>
        <a:bodyPr/>
        <a:lstStyle/>
        <a:p>
          <a:endParaRPr lang="en-US"/>
        </a:p>
      </dgm:t>
    </dgm:pt>
    <dgm:pt modelId="{303823E3-4865-4CF9-96D2-06FC8408B0AA}" type="pres">
      <dgm:prSet presAssocID="{5F94210B-1821-4068-9BC0-F38B13B39D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9F77-F4FD-4EFA-B32A-D456AD87EAC4}" type="pres">
      <dgm:prSet presAssocID="{721039BA-9A1C-4812-B6D2-0BB57F71A3F4}" presName="sibTrans" presStyleCnt="0"/>
      <dgm:spPr/>
      <dgm:t>
        <a:bodyPr/>
        <a:lstStyle/>
        <a:p>
          <a:endParaRPr lang="en-US"/>
        </a:p>
      </dgm:t>
    </dgm:pt>
    <dgm:pt modelId="{17BE98B1-3018-40B2-8C88-BAEFB9FCCAAB}" type="pres">
      <dgm:prSet presAssocID="{352BB7E8-DF6E-481E-8592-43CAA5CBC0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100A0-479E-4FE3-937D-D8AE2C3E712A}" type="pres">
      <dgm:prSet presAssocID="{3F4D35C7-A2E4-4C40-A322-F78333198532}" presName="sibTrans" presStyleCnt="0"/>
      <dgm:spPr/>
      <dgm:t>
        <a:bodyPr/>
        <a:lstStyle/>
        <a:p>
          <a:endParaRPr lang="en-US"/>
        </a:p>
      </dgm:t>
    </dgm:pt>
    <dgm:pt modelId="{847036C6-7FB1-4004-A26E-AED8E69E7DD8}" type="pres">
      <dgm:prSet presAssocID="{BC25C4B2-D331-41B2-BAB3-3FF9006AAC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45640-DCE0-4F5C-B0F0-72E309492DA6}" srcId="{94B1A436-D14F-4F87-AF38-117619F1AC0B}" destId="{352BB7E8-DF6E-481E-8592-43CAA5CBC095}" srcOrd="3" destOrd="0" parTransId="{169E3B69-240A-4198-A7A6-4A30DB627CFF}" sibTransId="{3F4D35C7-A2E4-4C40-A322-F78333198532}"/>
    <dgm:cxn modelId="{147D496C-E028-499E-97D4-BEAD4F478363}" srcId="{94B1A436-D14F-4F87-AF38-117619F1AC0B}" destId="{5F94210B-1821-4068-9BC0-F38B13B39DAB}" srcOrd="2" destOrd="0" parTransId="{FEAFBC2D-8678-4E5D-9E30-F08FE7613CAC}" sibTransId="{721039BA-9A1C-4812-B6D2-0BB57F71A3F4}"/>
    <dgm:cxn modelId="{8A00C962-620B-4CBC-9B63-23B0C56F3198}" srcId="{94B1A436-D14F-4F87-AF38-117619F1AC0B}" destId="{BC25C4B2-D331-41B2-BAB3-3FF9006AAC47}" srcOrd="4" destOrd="0" parTransId="{464AE4E7-A89D-4053-A67E-DDCB55013DC4}" sibTransId="{3D9E7CB2-BAE0-41C6-AD31-10AE45FDDA8F}"/>
    <dgm:cxn modelId="{F34DF727-2175-4CD1-A4D6-D066EEB552A3}" type="presOf" srcId="{EC259A1B-0203-4D35-B702-A46137CD7A44}" destId="{6C829FD5-61EB-4225-AEAE-086151A8B7D6}" srcOrd="0" destOrd="0" presId="urn:microsoft.com/office/officeart/2005/8/layout/default#13"/>
    <dgm:cxn modelId="{5AA9FFE9-D96D-4F9E-B17B-9A8C3B4928CA}" type="presOf" srcId="{94B1A436-D14F-4F87-AF38-117619F1AC0B}" destId="{DFACDEB6-D0FB-4869-A5F9-507B899D03FC}" srcOrd="0" destOrd="0" presId="urn:microsoft.com/office/officeart/2005/8/layout/default#13"/>
    <dgm:cxn modelId="{6D99ECC7-535E-4A50-B8E9-58F85DCD0AD7}" type="presOf" srcId="{352BB7E8-DF6E-481E-8592-43CAA5CBC095}" destId="{17BE98B1-3018-40B2-8C88-BAEFB9FCCAAB}" srcOrd="0" destOrd="0" presId="urn:microsoft.com/office/officeart/2005/8/layout/default#13"/>
    <dgm:cxn modelId="{E3D69D91-0B5B-4FAC-BF88-87518E457B32}" srcId="{94B1A436-D14F-4F87-AF38-117619F1AC0B}" destId="{2E4CC5BA-8D23-4027-80A0-F21101CDA8B5}" srcOrd="0" destOrd="0" parTransId="{4C1A97E9-5411-4F94-A40C-740FE1F983B3}" sibTransId="{6D98C62F-5D0E-4E35-B8C5-B9833A795B51}"/>
    <dgm:cxn modelId="{92535ECA-BA21-4D5E-8A40-D3BA59301044}" type="presOf" srcId="{5F94210B-1821-4068-9BC0-F38B13B39DAB}" destId="{303823E3-4865-4CF9-96D2-06FC8408B0AA}" srcOrd="0" destOrd="0" presId="urn:microsoft.com/office/officeart/2005/8/layout/default#13"/>
    <dgm:cxn modelId="{C1A14F17-C032-4335-932B-149693120E6F}" type="presOf" srcId="{BC25C4B2-D331-41B2-BAB3-3FF9006AAC47}" destId="{847036C6-7FB1-4004-A26E-AED8E69E7DD8}" srcOrd="0" destOrd="0" presId="urn:microsoft.com/office/officeart/2005/8/layout/default#13"/>
    <dgm:cxn modelId="{6A3C86E4-DD32-4D16-90E3-6225421C6909}" type="presOf" srcId="{2E4CC5BA-8D23-4027-80A0-F21101CDA8B5}" destId="{2F344D51-FC8D-4E7E-A2FA-1B3AC551280A}" srcOrd="0" destOrd="0" presId="urn:microsoft.com/office/officeart/2005/8/layout/default#13"/>
    <dgm:cxn modelId="{1378CA4A-8F6B-4510-8AA0-19032B3F0431}" srcId="{94B1A436-D14F-4F87-AF38-117619F1AC0B}" destId="{EC259A1B-0203-4D35-B702-A46137CD7A44}" srcOrd="1" destOrd="0" parTransId="{2EB22020-94B4-4E75-AC64-1577F28396E8}" sibTransId="{15039157-429F-4AAD-A456-8807A45DB289}"/>
    <dgm:cxn modelId="{99104940-7949-4B95-B4F4-9A42B72A4749}" type="presParOf" srcId="{DFACDEB6-D0FB-4869-A5F9-507B899D03FC}" destId="{2F344D51-FC8D-4E7E-A2FA-1B3AC551280A}" srcOrd="0" destOrd="0" presId="urn:microsoft.com/office/officeart/2005/8/layout/default#13"/>
    <dgm:cxn modelId="{8861C06C-F2A9-4BC3-9561-74D0B623A9BF}" type="presParOf" srcId="{DFACDEB6-D0FB-4869-A5F9-507B899D03FC}" destId="{553191B6-DE64-4416-B1D1-0E40E728E3CF}" srcOrd="1" destOrd="0" presId="urn:microsoft.com/office/officeart/2005/8/layout/default#13"/>
    <dgm:cxn modelId="{1AAD1831-C47F-4662-AA0F-31B2495989E0}" type="presParOf" srcId="{DFACDEB6-D0FB-4869-A5F9-507B899D03FC}" destId="{6C829FD5-61EB-4225-AEAE-086151A8B7D6}" srcOrd="2" destOrd="0" presId="urn:microsoft.com/office/officeart/2005/8/layout/default#13"/>
    <dgm:cxn modelId="{153F4F9D-E644-4444-BD05-90855E0752DB}" type="presParOf" srcId="{DFACDEB6-D0FB-4869-A5F9-507B899D03FC}" destId="{93A809E7-6868-4D49-809B-3E5A65F192A0}" srcOrd="3" destOrd="0" presId="urn:microsoft.com/office/officeart/2005/8/layout/default#13"/>
    <dgm:cxn modelId="{7F31F8E5-1396-41DE-B1CB-4A7C8527A7C1}" type="presParOf" srcId="{DFACDEB6-D0FB-4869-A5F9-507B899D03FC}" destId="{303823E3-4865-4CF9-96D2-06FC8408B0AA}" srcOrd="4" destOrd="0" presId="urn:microsoft.com/office/officeart/2005/8/layout/default#13"/>
    <dgm:cxn modelId="{3A8F846B-5C9C-4A0A-87BD-4D4E728766C1}" type="presParOf" srcId="{DFACDEB6-D0FB-4869-A5F9-507B899D03FC}" destId="{E6159F77-F4FD-4EFA-B32A-D456AD87EAC4}" srcOrd="5" destOrd="0" presId="urn:microsoft.com/office/officeart/2005/8/layout/default#13"/>
    <dgm:cxn modelId="{2F0BEE06-DC6E-40A8-8B83-47CDFFF2240F}" type="presParOf" srcId="{DFACDEB6-D0FB-4869-A5F9-507B899D03FC}" destId="{17BE98B1-3018-40B2-8C88-BAEFB9FCCAAB}" srcOrd="6" destOrd="0" presId="urn:microsoft.com/office/officeart/2005/8/layout/default#13"/>
    <dgm:cxn modelId="{8334CDB4-920E-4DDA-BF2C-D30093152D45}" type="presParOf" srcId="{DFACDEB6-D0FB-4869-A5F9-507B899D03FC}" destId="{3FD100A0-479E-4FE3-937D-D8AE2C3E712A}" srcOrd="7" destOrd="0" presId="urn:microsoft.com/office/officeart/2005/8/layout/default#13"/>
    <dgm:cxn modelId="{1CD240FD-951A-4480-AE14-091F413D6B28}" type="presParOf" srcId="{DFACDEB6-D0FB-4869-A5F9-507B899D03FC}" destId="{847036C6-7FB1-4004-A26E-AED8E69E7DD8}" srcOrd="8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8D96C7-AB1C-406A-B551-F8F200744D43}" type="doc">
      <dgm:prSet loTypeId="urn:microsoft.com/office/officeart/2005/8/layout/default#14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F249A66-9002-40B3-B5E6-EF856F3CF5C2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Tell stories</a:t>
          </a:r>
          <a:endParaRPr lang="en-US" dirty="0">
            <a:latin typeface="Trebuchet MS" pitchFamily="34" charset="0"/>
          </a:endParaRPr>
        </a:p>
      </dgm:t>
    </dgm:pt>
    <dgm:pt modelId="{CD52BDC8-5D63-48C4-8B4C-34F4985EBF61}" type="parTrans" cxnId="{861863AE-6A85-4832-877C-8F0188A68D6D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64C5BAF5-48DC-40E7-94CF-AF0CC702F018}" type="sibTrans" cxnId="{861863AE-6A85-4832-877C-8F0188A68D6D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05CE53D-552B-49BD-B632-9DA0ED5EB69C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Empathies</a:t>
          </a:r>
          <a:endParaRPr lang="en-US" dirty="0">
            <a:latin typeface="Trebuchet MS" pitchFamily="34" charset="0"/>
          </a:endParaRPr>
        </a:p>
      </dgm:t>
    </dgm:pt>
    <dgm:pt modelId="{E30236F3-BE84-4369-A14C-051D09EC2F03}" type="parTrans" cxnId="{1B4D550C-F7D2-4564-9F8F-20880C7069E6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ADAAAF7B-AA09-472B-A6B9-17E4BA08F03D}" type="sibTrans" cxnId="{1B4D550C-F7D2-4564-9F8F-20880C7069E6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7D74EA6-5719-4067-A2AD-44126ED0FC67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Authentic</a:t>
          </a:r>
          <a:endParaRPr lang="en-US" dirty="0">
            <a:latin typeface="Trebuchet MS" pitchFamily="34" charset="0"/>
          </a:endParaRPr>
        </a:p>
      </dgm:t>
    </dgm:pt>
    <dgm:pt modelId="{9F2499B9-5683-4F15-A954-BD3DBAACE81F}" type="parTrans" cxnId="{BE64BB87-63B3-4B39-A7B8-F9385DF34247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1B11FACA-7596-44D0-BFFA-ABAFE469EC43}" type="sibTrans" cxnId="{BE64BB87-63B3-4B39-A7B8-F9385DF34247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923F7ACD-E47C-436D-8325-32D8897585BB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Relevant</a:t>
          </a:r>
          <a:endParaRPr lang="en-US" dirty="0">
            <a:latin typeface="Trebuchet MS" pitchFamily="34" charset="0"/>
          </a:endParaRPr>
        </a:p>
      </dgm:t>
    </dgm:pt>
    <dgm:pt modelId="{A48714C4-766B-487A-AF81-ED7200F54A45}" type="parTrans" cxnId="{EED377E4-EFF2-4199-AD54-3225FED6D7D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9858EDE-A14B-4C56-9F73-8EF5330BEA82}" type="sibTrans" cxnId="{EED377E4-EFF2-4199-AD54-3225FED6D7D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93E943F1-6502-41E7-8202-9748C109380C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Context</a:t>
          </a:r>
          <a:endParaRPr lang="en-US" dirty="0">
            <a:latin typeface="Trebuchet MS" pitchFamily="34" charset="0"/>
          </a:endParaRPr>
        </a:p>
      </dgm:t>
    </dgm:pt>
    <dgm:pt modelId="{BB5FAFDE-E9C8-4436-B841-F47C34887CC3}" type="parTrans" cxnId="{AD2A8A41-DDA3-4FD2-923F-BB787A42AC2A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C38EDF9A-35E0-4A1A-9503-60AF475A1AD2}" type="sibTrans" cxnId="{AD2A8A41-DDA3-4FD2-923F-BB787A42AC2A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1A946C6D-F499-4DCE-A85F-448158B13A71}" type="pres">
      <dgm:prSet presAssocID="{CD8D96C7-AB1C-406A-B551-F8F200744D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66D68-E079-497D-90EB-453F9D62156E}" type="pres">
      <dgm:prSet presAssocID="{2F249A66-9002-40B3-B5E6-EF856F3CF5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DF2F8-656C-43F5-8534-FC03341556DA}" type="pres">
      <dgm:prSet presAssocID="{64C5BAF5-48DC-40E7-94CF-AF0CC702F018}" presName="sibTrans" presStyleCnt="0"/>
      <dgm:spPr/>
      <dgm:t>
        <a:bodyPr/>
        <a:lstStyle/>
        <a:p>
          <a:endParaRPr lang="en-US"/>
        </a:p>
      </dgm:t>
    </dgm:pt>
    <dgm:pt modelId="{79994653-413A-45F0-9462-583E38ECAE25}" type="pres">
      <dgm:prSet presAssocID="{E05CE53D-552B-49BD-B632-9DA0ED5EB6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6EDFC-9DBF-4789-A689-7276A9BEF270}" type="pres">
      <dgm:prSet presAssocID="{ADAAAF7B-AA09-472B-A6B9-17E4BA08F03D}" presName="sibTrans" presStyleCnt="0"/>
      <dgm:spPr/>
      <dgm:t>
        <a:bodyPr/>
        <a:lstStyle/>
        <a:p>
          <a:endParaRPr lang="en-US"/>
        </a:p>
      </dgm:t>
    </dgm:pt>
    <dgm:pt modelId="{EAB571EB-1588-4E19-8BFD-74BF142EC168}" type="pres">
      <dgm:prSet presAssocID="{E7D74EA6-5719-4067-A2AD-44126ED0FC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99829-3587-435E-8DC7-2E638FC6B164}" type="pres">
      <dgm:prSet presAssocID="{1B11FACA-7596-44D0-BFFA-ABAFE469EC43}" presName="sibTrans" presStyleCnt="0"/>
      <dgm:spPr/>
      <dgm:t>
        <a:bodyPr/>
        <a:lstStyle/>
        <a:p>
          <a:endParaRPr lang="en-US"/>
        </a:p>
      </dgm:t>
    </dgm:pt>
    <dgm:pt modelId="{D1F8BF3A-025F-4F9A-A83F-9100684206F3}" type="pres">
      <dgm:prSet presAssocID="{923F7ACD-E47C-436D-8325-32D8897585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78B50-DFDF-4752-BE0A-D84DDD556C80}" type="pres">
      <dgm:prSet presAssocID="{E9858EDE-A14B-4C56-9F73-8EF5330BEA82}" presName="sibTrans" presStyleCnt="0"/>
      <dgm:spPr/>
      <dgm:t>
        <a:bodyPr/>
        <a:lstStyle/>
        <a:p>
          <a:endParaRPr lang="en-US"/>
        </a:p>
      </dgm:t>
    </dgm:pt>
    <dgm:pt modelId="{AA1C378A-BDA0-4B7E-848C-77E513145301}" type="pres">
      <dgm:prSet presAssocID="{93E943F1-6502-41E7-8202-9748C10938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377E4-EFF2-4199-AD54-3225FED6D7DB}" srcId="{CD8D96C7-AB1C-406A-B551-F8F200744D43}" destId="{923F7ACD-E47C-436D-8325-32D8897585BB}" srcOrd="3" destOrd="0" parTransId="{A48714C4-766B-487A-AF81-ED7200F54A45}" sibTransId="{E9858EDE-A14B-4C56-9F73-8EF5330BEA82}"/>
    <dgm:cxn modelId="{BF9366F8-1EF0-4A14-B14E-1BC118C5DA24}" type="presOf" srcId="{E05CE53D-552B-49BD-B632-9DA0ED5EB69C}" destId="{79994653-413A-45F0-9462-583E38ECAE25}" srcOrd="0" destOrd="0" presId="urn:microsoft.com/office/officeart/2005/8/layout/default#14"/>
    <dgm:cxn modelId="{8CC628F6-39E0-43A2-B5D5-AF74AB06FE00}" type="presOf" srcId="{2F249A66-9002-40B3-B5E6-EF856F3CF5C2}" destId="{39C66D68-E079-497D-90EB-453F9D62156E}" srcOrd="0" destOrd="0" presId="urn:microsoft.com/office/officeart/2005/8/layout/default#14"/>
    <dgm:cxn modelId="{BE64BB87-63B3-4B39-A7B8-F9385DF34247}" srcId="{CD8D96C7-AB1C-406A-B551-F8F200744D43}" destId="{E7D74EA6-5719-4067-A2AD-44126ED0FC67}" srcOrd="2" destOrd="0" parTransId="{9F2499B9-5683-4F15-A954-BD3DBAACE81F}" sibTransId="{1B11FACA-7596-44D0-BFFA-ABAFE469EC43}"/>
    <dgm:cxn modelId="{1B4D550C-F7D2-4564-9F8F-20880C7069E6}" srcId="{CD8D96C7-AB1C-406A-B551-F8F200744D43}" destId="{E05CE53D-552B-49BD-B632-9DA0ED5EB69C}" srcOrd="1" destOrd="0" parTransId="{E30236F3-BE84-4369-A14C-051D09EC2F03}" sibTransId="{ADAAAF7B-AA09-472B-A6B9-17E4BA08F03D}"/>
    <dgm:cxn modelId="{2F201867-4344-4C32-BE7C-8E9AC0048503}" type="presOf" srcId="{923F7ACD-E47C-436D-8325-32D8897585BB}" destId="{D1F8BF3A-025F-4F9A-A83F-9100684206F3}" srcOrd="0" destOrd="0" presId="urn:microsoft.com/office/officeart/2005/8/layout/default#14"/>
    <dgm:cxn modelId="{0063372B-A1A5-42A6-B1F1-75C4E1A0659A}" type="presOf" srcId="{CD8D96C7-AB1C-406A-B551-F8F200744D43}" destId="{1A946C6D-F499-4DCE-A85F-448158B13A71}" srcOrd="0" destOrd="0" presId="urn:microsoft.com/office/officeart/2005/8/layout/default#14"/>
    <dgm:cxn modelId="{861863AE-6A85-4832-877C-8F0188A68D6D}" srcId="{CD8D96C7-AB1C-406A-B551-F8F200744D43}" destId="{2F249A66-9002-40B3-B5E6-EF856F3CF5C2}" srcOrd="0" destOrd="0" parTransId="{CD52BDC8-5D63-48C4-8B4C-34F4985EBF61}" sibTransId="{64C5BAF5-48DC-40E7-94CF-AF0CC702F018}"/>
    <dgm:cxn modelId="{6F1DB129-FB14-4D7D-B483-E8CCAA646C27}" type="presOf" srcId="{E7D74EA6-5719-4067-A2AD-44126ED0FC67}" destId="{EAB571EB-1588-4E19-8BFD-74BF142EC168}" srcOrd="0" destOrd="0" presId="urn:microsoft.com/office/officeart/2005/8/layout/default#14"/>
    <dgm:cxn modelId="{AD2A8A41-DDA3-4FD2-923F-BB787A42AC2A}" srcId="{CD8D96C7-AB1C-406A-B551-F8F200744D43}" destId="{93E943F1-6502-41E7-8202-9748C109380C}" srcOrd="4" destOrd="0" parTransId="{BB5FAFDE-E9C8-4436-B841-F47C34887CC3}" sibTransId="{C38EDF9A-35E0-4A1A-9503-60AF475A1AD2}"/>
    <dgm:cxn modelId="{1C69FCAE-DD66-4DCF-9AC6-49C5C18CD3FB}" type="presOf" srcId="{93E943F1-6502-41E7-8202-9748C109380C}" destId="{AA1C378A-BDA0-4B7E-848C-77E513145301}" srcOrd="0" destOrd="0" presId="urn:microsoft.com/office/officeart/2005/8/layout/default#14"/>
    <dgm:cxn modelId="{B975E426-9F3B-47BD-BBC2-1476D527EF3D}" type="presParOf" srcId="{1A946C6D-F499-4DCE-A85F-448158B13A71}" destId="{39C66D68-E079-497D-90EB-453F9D62156E}" srcOrd="0" destOrd="0" presId="urn:microsoft.com/office/officeart/2005/8/layout/default#14"/>
    <dgm:cxn modelId="{B45823F2-18FB-4593-B1FF-9ADBA0FE51D4}" type="presParOf" srcId="{1A946C6D-F499-4DCE-A85F-448158B13A71}" destId="{2F5DF2F8-656C-43F5-8534-FC03341556DA}" srcOrd="1" destOrd="0" presId="urn:microsoft.com/office/officeart/2005/8/layout/default#14"/>
    <dgm:cxn modelId="{75DD3745-CC8D-43EC-BF6D-FAD509DDC065}" type="presParOf" srcId="{1A946C6D-F499-4DCE-A85F-448158B13A71}" destId="{79994653-413A-45F0-9462-583E38ECAE25}" srcOrd="2" destOrd="0" presId="urn:microsoft.com/office/officeart/2005/8/layout/default#14"/>
    <dgm:cxn modelId="{B38CD427-8331-4322-9796-4FBF51D345CF}" type="presParOf" srcId="{1A946C6D-F499-4DCE-A85F-448158B13A71}" destId="{8626EDFC-9DBF-4789-A689-7276A9BEF270}" srcOrd="3" destOrd="0" presId="urn:microsoft.com/office/officeart/2005/8/layout/default#14"/>
    <dgm:cxn modelId="{F773B21E-9575-4F3A-8DB8-65D7611A4502}" type="presParOf" srcId="{1A946C6D-F499-4DCE-A85F-448158B13A71}" destId="{EAB571EB-1588-4E19-8BFD-74BF142EC168}" srcOrd="4" destOrd="0" presId="urn:microsoft.com/office/officeart/2005/8/layout/default#14"/>
    <dgm:cxn modelId="{DBB4198A-B12E-438D-AFF3-6C2B896A82A3}" type="presParOf" srcId="{1A946C6D-F499-4DCE-A85F-448158B13A71}" destId="{04399829-3587-435E-8DC7-2E638FC6B164}" srcOrd="5" destOrd="0" presId="urn:microsoft.com/office/officeart/2005/8/layout/default#14"/>
    <dgm:cxn modelId="{65B176B5-7CDC-4460-9EFC-BD44B94987D1}" type="presParOf" srcId="{1A946C6D-F499-4DCE-A85F-448158B13A71}" destId="{D1F8BF3A-025F-4F9A-A83F-9100684206F3}" srcOrd="6" destOrd="0" presId="urn:microsoft.com/office/officeart/2005/8/layout/default#14"/>
    <dgm:cxn modelId="{50A4CA33-B2EA-4426-81E2-B79BB1933FB9}" type="presParOf" srcId="{1A946C6D-F499-4DCE-A85F-448158B13A71}" destId="{06278B50-DFDF-4752-BE0A-D84DDD556C80}" srcOrd="7" destOrd="0" presId="urn:microsoft.com/office/officeart/2005/8/layout/default#14"/>
    <dgm:cxn modelId="{E39C18D3-8440-4FAC-9A37-44C83173636F}" type="presParOf" srcId="{1A946C6D-F499-4DCE-A85F-448158B13A71}" destId="{AA1C378A-BDA0-4B7E-848C-77E513145301}" srcOrd="8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6BEF35-C395-4B05-8B86-080AB8DDA983}" type="doc">
      <dgm:prSet loTypeId="urn:microsoft.com/office/officeart/2005/8/layout/default#1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C5BC2F-EE27-4471-BCC4-F7DD5585CDAF}">
      <dgm:prSet phldrT="[Text]"/>
      <dgm:spPr/>
      <dgm:t>
        <a:bodyPr/>
        <a:lstStyle/>
        <a:p>
          <a:r>
            <a:rPr lang="en-US" smtClean="0">
              <a:latin typeface="Trebuchet MS" pitchFamily="34" charset="0"/>
            </a:rPr>
            <a:t>Easy</a:t>
          </a:r>
          <a:endParaRPr lang="en-US">
            <a:latin typeface="Trebuchet MS" pitchFamily="34" charset="0"/>
          </a:endParaRPr>
        </a:p>
      </dgm:t>
    </dgm:pt>
    <dgm:pt modelId="{D7C8E4A6-C615-4FF6-B0B2-1C550CE8927F}" type="parTrans" cxnId="{0B6FA763-E9AC-4AFB-B347-E09B732D0E0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A51F269-D02D-4464-B4CA-93875983C332}" type="sibTrans" cxnId="{0B6FA763-E9AC-4AFB-B347-E09B732D0E0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CC5E74F9-9F84-4236-9A3C-EA6473FEA591}">
      <dgm:prSet/>
      <dgm:spPr/>
      <dgm:t>
        <a:bodyPr/>
        <a:lstStyle/>
        <a:p>
          <a:r>
            <a:rPr lang="en-US" smtClean="0">
              <a:latin typeface="Trebuchet MS" pitchFamily="34" charset="0"/>
            </a:rPr>
            <a:t>Fun</a:t>
          </a:r>
          <a:endParaRPr lang="en-US">
            <a:latin typeface="Trebuchet MS" pitchFamily="34" charset="0"/>
          </a:endParaRPr>
        </a:p>
      </dgm:t>
    </dgm:pt>
    <dgm:pt modelId="{891DA645-B54F-4FC4-83E8-75F64D3EFEA5}" type="parTrans" cxnId="{7DCFD084-006B-404C-922C-CC851D8D08B8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8EE42A5-57BF-4AB8-B371-5EEF334FF417}" type="sibTrans" cxnId="{7DCFD084-006B-404C-922C-CC851D8D08B8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003FB4C9-9CAB-4AEE-961A-FEF4FB02EF7D}">
      <dgm:prSet/>
      <dgm:spPr/>
      <dgm:t>
        <a:bodyPr/>
        <a:lstStyle/>
        <a:p>
          <a:r>
            <a:rPr lang="en-US" smtClean="0">
              <a:latin typeface="Trebuchet MS" pitchFamily="34" charset="0"/>
            </a:rPr>
            <a:t>Tailored</a:t>
          </a:r>
          <a:endParaRPr lang="en-US">
            <a:latin typeface="Trebuchet MS" pitchFamily="34" charset="0"/>
          </a:endParaRPr>
        </a:p>
      </dgm:t>
    </dgm:pt>
    <dgm:pt modelId="{B8CFA6B4-EE29-43A9-91CF-8A44453147D5}" type="parTrans" cxnId="{E5822912-784D-4E80-9264-AE5117B3DC6C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250EE5E6-4F8B-4819-8D6B-3753C2172D1E}" type="sibTrans" cxnId="{E5822912-784D-4E80-9264-AE5117B3DC6C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1FE3A0A-87B1-4CCA-83DC-58B042110B3F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Open</a:t>
          </a:r>
          <a:endParaRPr lang="en-US" dirty="0">
            <a:latin typeface="Trebuchet MS" pitchFamily="34" charset="0"/>
          </a:endParaRPr>
        </a:p>
      </dgm:t>
    </dgm:pt>
    <dgm:pt modelId="{1CDCDE6A-36F3-4C1D-A6FA-0A9D30BD7340}" type="parTrans" cxnId="{D8FF5464-3180-411F-A084-237D33B22D36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FE6300A2-93A1-4771-A57C-B3022A15E526}" type="sibTrans" cxnId="{D8FF5464-3180-411F-A084-237D33B22D36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43B0436-C610-49E2-B8E1-3F9237449F2E}" type="pres">
      <dgm:prSet presAssocID="{036BEF35-C395-4B05-8B86-080AB8DDA9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53F7F-AFBB-443E-980D-9CFBEFE69AF8}" type="pres">
      <dgm:prSet presAssocID="{47C5BC2F-EE27-4471-BCC4-F7DD5585CD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72B8C-A901-4F28-B4B7-5918054B61C0}" type="pres">
      <dgm:prSet presAssocID="{EA51F269-D02D-4464-B4CA-93875983C332}" presName="sibTrans" presStyleCnt="0"/>
      <dgm:spPr/>
      <dgm:t>
        <a:bodyPr/>
        <a:lstStyle/>
        <a:p>
          <a:endParaRPr lang="en-US"/>
        </a:p>
      </dgm:t>
    </dgm:pt>
    <dgm:pt modelId="{84C97AA8-77D5-47A6-A6A8-4729033AFFCA}" type="pres">
      <dgm:prSet presAssocID="{CC5E74F9-9F84-4236-9A3C-EA6473FEA5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B722C-2FDF-40D9-916E-E5662551732B}" type="pres">
      <dgm:prSet presAssocID="{38EE42A5-57BF-4AB8-B371-5EEF334FF417}" presName="sibTrans" presStyleCnt="0"/>
      <dgm:spPr/>
      <dgm:t>
        <a:bodyPr/>
        <a:lstStyle/>
        <a:p>
          <a:endParaRPr lang="en-US"/>
        </a:p>
      </dgm:t>
    </dgm:pt>
    <dgm:pt modelId="{FE914FF5-55F9-435D-8FAB-B7D5D81389EC}" type="pres">
      <dgm:prSet presAssocID="{003FB4C9-9CAB-4AEE-961A-FEF4FB02EF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0FFF9-DDA6-48C3-9B90-0DA7447704D9}" type="pres">
      <dgm:prSet presAssocID="{250EE5E6-4F8B-4819-8D6B-3753C2172D1E}" presName="sibTrans" presStyleCnt="0"/>
      <dgm:spPr/>
      <dgm:t>
        <a:bodyPr/>
        <a:lstStyle/>
        <a:p>
          <a:endParaRPr lang="en-US"/>
        </a:p>
      </dgm:t>
    </dgm:pt>
    <dgm:pt modelId="{AE5BE445-E334-4139-B692-7986B4BEEF51}" type="pres">
      <dgm:prSet presAssocID="{31FE3A0A-87B1-4CCA-83DC-58B042110B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22912-784D-4E80-9264-AE5117B3DC6C}" srcId="{036BEF35-C395-4B05-8B86-080AB8DDA983}" destId="{003FB4C9-9CAB-4AEE-961A-FEF4FB02EF7D}" srcOrd="2" destOrd="0" parTransId="{B8CFA6B4-EE29-43A9-91CF-8A44453147D5}" sibTransId="{250EE5E6-4F8B-4819-8D6B-3753C2172D1E}"/>
    <dgm:cxn modelId="{D1EED9FD-ED27-4014-9B49-7D7A2267A56F}" type="presOf" srcId="{47C5BC2F-EE27-4471-BCC4-F7DD5585CDAF}" destId="{78453F7F-AFBB-443E-980D-9CFBEFE69AF8}" srcOrd="0" destOrd="0" presId="urn:microsoft.com/office/officeart/2005/8/layout/default#15"/>
    <dgm:cxn modelId="{14D8BF73-63E6-43C8-9F8D-A23D1A5BC284}" type="presOf" srcId="{036BEF35-C395-4B05-8B86-080AB8DDA983}" destId="{343B0436-C610-49E2-B8E1-3F9237449F2E}" srcOrd="0" destOrd="0" presId="urn:microsoft.com/office/officeart/2005/8/layout/default#15"/>
    <dgm:cxn modelId="{7DCFD084-006B-404C-922C-CC851D8D08B8}" srcId="{036BEF35-C395-4B05-8B86-080AB8DDA983}" destId="{CC5E74F9-9F84-4236-9A3C-EA6473FEA591}" srcOrd="1" destOrd="0" parTransId="{891DA645-B54F-4FC4-83E8-75F64D3EFEA5}" sibTransId="{38EE42A5-57BF-4AB8-B371-5EEF334FF417}"/>
    <dgm:cxn modelId="{2AAD9AF0-6949-486B-BCD2-9AE26FEB9615}" type="presOf" srcId="{31FE3A0A-87B1-4CCA-83DC-58B042110B3F}" destId="{AE5BE445-E334-4139-B692-7986B4BEEF51}" srcOrd="0" destOrd="0" presId="urn:microsoft.com/office/officeart/2005/8/layout/default#15"/>
    <dgm:cxn modelId="{8292DDF2-4C90-4F0A-B387-1AAD02F0BE73}" type="presOf" srcId="{003FB4C9-9CAB-4AEE-961A-FEF4FB02EF7D}" destId="{FE914FF5-55F9-435D-8FAB-B7D5D81389EC}" srcOrd="0" destOrd="0" presId="urn:microsoft.com/office/officeart/2005/8/layout/default#15"/>
    <dgm:cxn modelId="{0B6FA763-E9AC-4AFB-B347-E09B732D0E04}" srcId="{036BEF35-C395-4B05-8B86-080AB8DDA983}" destId="{47C5BC2F-EE27-4471-BCC4-F7DD5585CDAF}" srcOrd="0" destOrd="0" parTransId="{D7C8E4A6-C615-4FF6-B0B2-1C550CE8927F}" sibTransId="{EA51F269-D02D-4464-B4CA-93875983C332}"/>
    <dgm:cxn modelId="{8D2C0538-3251-47D5-91FF-85C9BD1EA4F5}" type="presOf" srcId="{CC5E74F9-9F84-4236-9A3C-EA6473FEA591}" destId="{84C97AA8-77D5-47A6-A6A8-4729033AFFCA}" srcOrd="0" destOrd="0" presId="urn:microsoft.com/office/officeart/2005/8/layout/default#15"/>
    <dgm:cxn modelId="{D8FF5464-3180-411F-A084-237D33B22D36}" srcId="{036BEF35-C395-4B05-8B86-080AB8DDA983}" destId="{31FE3A0A-87B1-4CCA-83DC-58B042110B3F}" srcOrd="3" destOrd="0" parTransId="{1CDCDE6A-36F3-4C1D-A6FA-0A9D30BD7340}" sibTransId="{FE6300A2-93A1-4771-A57C-B3022A15E526}"/>
    <dgm:cxn modelId="{42DDB391-528F-4B47-8706-5224671DAD47}" type="presParOf" srcId="{343B0436-C610-49E2-B8E1-3F9237449F2E}" destId="{78453F7F-AFBB-443E-980D-9CFBEFE69AF8}" srcOrd="0" destOrd="0" presId="urn:microsoft.com/office/officeart/2005/8/layout/default#15"/>
    <dgm:cxn modelId="{789A19B6-FE1F-4D1A-93DF-5DECD093F41A}" type="presParOf" srcId="{343B0436-C610-49E2-B8E1-3F9237449F2E}" destId="{4D872B8C-A901-4F28-B4B7-5918054B61C0}" srcOrd="1" destOrd="0" presId="urn:microsoft.com/office/officeart/2005/8/layout/default#15"/>
    <dgm:cxn modelId="{07CB8690-C7AF-41AE-B6DE-A26EF5527CD9}" type="presParOf" srcId="{343B0436-C610-49E2-B8E1-3F9237449F2E}" destId="{84C97AA8-77D5-47A6-A6A8-4729033AFFCA}" srcOrd="2" destOrd="0" presId="urn:microsoft.com/office/officeart/2005/8/layout/default#15"/>
    <dgm:cxn modelId="{24C1BC39-B71B-4BAE-8CFB-5FDE52C8DB82}" type="presParOf" srcId="{343B0436-C610-49E2-B8E1-3F9237449F2E}" destId="{975B722C-2FDF-40D9-916E-E5662551732B}" srcOrd="3" destOrd="0" presId="urn:microsoft.com/office/officeart/2005/8/layout/default#15"/>
    <dgm:cxn modelId="{5F62368E-23C0-4482-8028-D721B4E9B96A}" type="presParOf" srcId="{343B0436-C610-49E2-B8E1-3F9237449F2E}" destId="{FE914FF5-55F9-435D-8FAB-B7D5D81389EC}" srcOrd="4" destOrd="0" presId="urn:microsoft.com/office/officeart/2005/8/layout/default#15"/>
    <dgm:cxn modelId="{CC8DD1CF-1D76-4F1A-BE3C-6F4E0E37C4F3}" type="presParOf" srcId="{343B0436-C610-49E2-B8E1-3F9237449F2E}" destId="{6E60FFF9-DDA6-48C3-9B90-0DA7447704D9}" srcOrd="5" destOrd="0" presId="urn:microsoft.com/office/officeart/2005/8/layout/default#15"/>
    <dgm:cxn modelId="{86E5BA15-7A19-4C4A-95EE-FD91C8D20C88}" type="presParOf" srcId="{343B0436-C610-49E2-B8E1-3F9237449F2E}" destId="{AE5BE445-E334-4139-B692-7986B4BEEF51}" srcOrd="6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6BEF35-C395-4B05-8B86-080AB8DDA983}" type="doc">
      <dgm:prSet loTypeId="urn:microsoft.com/office/officeart/2005/8/layout/vList5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7C5BC2F-EE27-4471-BCC4-F7DD5585CDAF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Values</a:t>
          </a:r>
          <a:endParaRPr lang="en-US" dirty="0">
            <a:latin typeface="Trebuchet MS" pitchFamily="34" charset="0"/>
          </a:endParaRPr>
        </a:p>
      </dgm:t>
    </dgm:pt>
    <dgm:pt modelId="{D7C8E4A6-C615-4FF6-B0B2-1C550CE8927F}" type="parTrans" cxnId="{0B6FA763-E9AC-4AFB-B347-E09B732D0E0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A51F269-D02D-4464-B4CA-93875983C332}" type="sibTrans" cxnId="{0B6FA763-E9AC-4AFB-B347-E09B732D0E04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CC5E74F9-9F84-4236-9A3C-EA6473FEA591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Mission</a:t>
          </a:r>
        </a:p>
      </dgm:t>
    </dgm:pt>
    <dgm:pt modelId="{891DA645-B54F-4FC4-83E8-75F64D3EFEA5}" type="parTrans" cxnId="{7DCFD084-006B-404C-922C-CC851D8D08B8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8EE42A5-57BF-4AB8-B371-5EEF334FF417}" type="sibTrans" cxnId="{7DCFD084-006B-404C-922C-CC851D8D08B8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31FE3A0A-87B1-4CCA-83DC-58B042110B3F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Tactics</a:t>
          </a:r>
          <a:endParaRPr lang="en-US" dirty="0">
            <a:latin typeface="Trebuchet MS" pitchFamily="34" charset="0"/>
          </a:endParaRPr>
        </a:p>
      </dgm:t>
    </dgm:pt>
    <dgm:pt modelId="{1CDCDE6A-36F3-4C1D-A6FA-0A9D30BD7340}" type="parTrans" cxnId="{D8FF5464-3180-411F-A084-237D33B22D36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FE6300A2-93A1-4771-A57C-B3022A15E526}" type="sibTrans" cxnId="{D8FF5464-3180-411F-A084-237D33B22D36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73222439-BE26-4DC4-AFAE-A62FDD37A10E}">
      <dgm:prSet phldrT="[Text]" custT="1"/>
      <dgm:spPr/>
      <dgm:t>
        <a:bodyPr/>
        <a:lstStyle/>
        <a:p>
          <a:r>
            <a:rPr lang="en-US" sz="2400" dirty="0" smtClean="0">
              <a:latin typeface="Trebuchet MS" pitchFamily="34" charset="0"/>
            </a:rPr>
            <a:t>Who we are, Identified Problems</a:t>
          </a:r>
          <a:endParaRPr lang="en-US" sz="2400" dirty="0">
            <a:latin typeface="Trebuchet MS" pitchFamily="34" charset="0"/>
          </a:endParaRPr>
        </a:p>
      </dgm:t>
    </dgm:pt>
    <dgm:pt modelId="{DF476935-A5D7-4B4F-8E0A-F1286BD87682}" type="parTrans" cxnId="{68882332-C525-47B9-8296-399661F9A50C}">
      <dgm:prSet/>
      <dgm:spPr/>
      <dgm:t>
        <a:bodyPr/>
        <a:lstStyle/>
        <a:p>
          <a:endParaRPr lang="en-US"/>
        </a:p>
      </dgm:t>
    </dgm:pt>
    <dgm:pt modelId="{DE9C1B35-B216-419B-B28D-1B6475DB1EC3}" type="sibTrans" cxnId="{68882332-C525-47B9-8296-399661F9A50C}">
      <dgm:prSet/>
      <dgm:spPr/>
      <dgm:t>
        <a:bodyPr/>
        <a:lstStyle/>
        <a:p>
          <a:endParaRPr lang="en-US"/>
        </a:p>
      </dgm:t>
    </dgm:pt>
    <dgm:pt modelId="{9B69D468-0E99-4A51-B4B5-4307A64A61D9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Audiences</a:t>
          </a:r>
        </a:p>
      </dgm:t>
    </dgm:pt>
    <dgm:pt modelId="{7A914BC0-A40E-4A18-BB5C-2D3D0871202F}" type="parTrans" cxnId="{BF962947-076B-4D33-AAEC-C550A922293C}">
      <dgm:prSet/>
      <dgm:spPr/>
      <dgm:t>
        <a:bodyPr/>
        <a:lstStyle/>
        <a:p>
          <a:endParaRPr lang="en-US"/>
        </a:p>
      </dgm:t>
    </dgm:pt>
    <dgm:pt modelId="{49284F92-2122-4A0A-8382-687829FA09F5}" type="sibTrans" cxnId="{BF962947-076B-4D33-AAEC-C550A922293C}">
      <dgm:prSet/>
      <dgm:spPr/>
      <dgm:t>
        <a:bodyPr/>
        <a:lstStyle/>
        <a:p>
          <a:endParaRPr lang="en-US"/>
        </a:p>
      </dgm:t>
    </dgm:pt>
    <dgm:pt modelId="{56AD8A20-9F16-48E8-A5F7-38693E691C01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Single, clear, meaningful, measureable goals: Build Communities, Change Policy, Increase Awareness</a:t>
          </a:r>
        </a:p>
      </dgm:t>
    </dgm:pt>
    <dgm:pt modelId="{8AC86875-259C-4A67-B72A-AA504A1D817B}" type="parTrans" cxnId="{645283DA-8F49-4E08-9DB3-00F0E42738B8}">
      <dgm:prSet/>
      <dgm:spPr/>
      <dgm:t>
        <a:bodyPr/>
        <a:lstStyle/>
        <a:p>
          <a:endParaRPr lang="en-US"/>
        </a:p>
      </dgm:t>
    </dgm:pt>
    <dgm:pt modelId="{488147E8-E54A-4DAB-8643-A2EC1899F4E2}" type="sibTrans" cxnId="{645283DA-8F49-4E08-9DB3-00F0E42738B8}">
      <dgm:prSet/>
      <dgm:spPr/>
      <dgm:t>
        <a:bodyPr/>
        <a:lstStyle/>
        <a:p>
          <a:endParaRPr lang="en-US"/>
        </a:p>
      </dgm:t>
    </dgm:pt>
    <dgm:pt modelId="{C44D7186-A8D9-441E-A942-AB5D9E87A805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Messages</a:t>
          </a:r>
        </a:p>
      </dgm:t>
    </dgm:pt>
    <dgm:pt modelId="{841E3BED-3A42-4383-879A-018615B43765}" type="parTrans" cxnId="{42639E1A-241A-4F96-8667-C32BDCEB6D76}">
      <dgm:prSet/>
      <dgm:spPr/>
      <dgm:t>
        <a:bodyPr/>
        <a:lstStyle/>
        <a:p>
          <a:endParaRPr lang="en-US"/>
        </a:p>
      </dgm:t>
    </dgm:pt>
    <dgm:pt modelId="{22C543AE-7A1A-429F-9E94-E8A8C39AC954}" type="sibTrans" cxnId="{42639E1A-241A-4F96-8667-C32BDCEB6D76}">
      <dgm:prSet/>
      <dgm:spPr/>
      <dgm:t>
        <a:bodyPr/>
        <a:lstStyle/>
        <a:p>
          <a:endParaRPr lang="en-US"/>
        </a:p>
      </dgm:t>
    </dgm:pt>
    <dgm:pt modelId="{DF7C3F44-7BC8-464A-A0F8-DA5E5E274387}">
      <dgm:prSet custT="1"/>
      <dgm:spPr/>
      <dgm:t>
        <a:bodyPr/>
        <a:lstStyle/>
        <a:p>
          <a:r>
            <a:rPr lang="en-US" sz="2400" dirty="0" smtClean="0">
              <a:latin typeface="Trebuchet MS" pitchFamily="34" charset="0"/>
            </a:rPr>
            <a:t>Supporting Mission, Relevant, Open, Fun, Unique</a:t>
          </a:r>
        </a:p>
      </dgm:t>
    </dgm:pt>
    <dgm:pt modelId="{B93C19CC-65F4-4FD1-BF64-6CC5C45045B6}" type="parTrans" cxnId="{26DA58CE-3B18-4FC8-A754-5458CEDF162C}">
      <dgm:prSet/>
      <dgm:spPr/>
      <dgm:t>
        <a:bodyPr/>
        <a:lstStyle/>
        <a:p>
          <a:endParaRPr lang="en-US"/>
        </a:p>
      </dgm:t>
    </dgm:pt>
    <dgm:pt modelId="{967F410F-0516-435F-91B8-B02AC13668F6}" type="sibTrans" cxnId="{26DA58CE-3B18-4FC8-A754-5458CEDF162C}">
      <dgm:prSet/>
      <dgm:spPr/>
      <dgm:t>
        <a:bodyPr/>
        <a:lstStyle/>
        <a:p>
          <a:endParaRPr lang="en-US"/>
        </a:p>
      </dgm:t>
    </dgm:pt>
    <dgm:pt modelId="{FC071357-BD29-428A-A8B5-C3B97023F1A3}">
      <dgm:prSet custT="1"/>
      <dgm:spPr/>
      <dgm:t>
        <a:bodyPr/>
        <a:lstStyle/>
        <a:p>
          <a:r>
            <a:rPr lang="en-US" sz="2400" dirty="0" smtClean="0">
              <a:latin typeface="Trebuchet MS" pitchFamily="34" charset="0"/>
            </a:rPr>
            <a:t>General Public, MSM Media, Decision Makers</a:t>
          </a:r>
        </a:p>
      </dgm:t>
    </dgm:pt>
    <dgm:pt modelId="{F0C7B470-1541-4561-8F09-272CF952CEC5}" type="parTrans" cxnId="{89D240F0-F1AB-4B88-A7DC-80525E77F86E}">
      <dgm:prSet/>
      <dgm:spPr/>
      <dgm:t>
        <a:bodyPr/>
        <a:lstStyle/>
        <a:p>
          <a:endParaRPr lang="en-US"/>
        </a:p>
      </dgm:t>
    </dgm:pt>
    <dgm:pt modelId="{F75C2ECB-D3E0-4B3E-BE0D-55788B41A85D}" type="sibTrans" cxnId="{89D240F0-F1AB-4B88-A7DC-80525E77F86E}">
      <dgm:prSet/>
      <dgm:spPr/>
      <dgm:t>
        <a:bodyPr/>
        <a:lstStyle/>
        <a:p>
          <a:endParaRPr lang="en-US"/>
        </a:p>
      </dgm:t>
    </dgm:pt>
    <dgm:pt modelId="{1AACFC00-DD13-47BA-A37D-A0EABDD9C5BD}">
      <dgm:prSet/>
      <dgm:spPr/>
      <dgm:t>
        <a:bodyPr/>
        <a:lstStyle/>
        <a:p>
          <a:r>
            <a:rPr lang="en-US" dirty="0" smtClean="0">
              <a:latin typeface="Trebuchet MS" pitchFamily="34" charset="0"/>
            </a:rPr>
            <a:t>Tools</a:t>
          </a:r>
          <a:endParaRPr lang="en-US" dirty="0">
            <a:latin typeface="Trebuchet MS" pitchFamily="34" charset="0"/>
          </a:endParaRPr>
        </a:p>
      </dgm:t>
    </dgm:pt>
    <dgm:pt modelId="{8660D17F-5AEA-4855-BBA5-A0C9D66B90CD}" type="parTrans" cxnId="{36C40EA8-BBEA-475A-9A81-4FE7047493B7}">
      <dgm:prSet/>
      <dgm:spPr/>
      <dgm:t>
        <a:bodyPr/>
        <a:lstStyle/>
        <a:p>
          <a:endParaRPr lang="en-US"/>
        </a:p>
      </dgm:t>
    </dgm:pt>
    <dgm:pt modelId="{BD17897E-CE7D-474C-88B4-EADBF1C6B913}" type="sibTrans" cxnId="{36C40EA8-BBEA-475A-9A81-4FE7047493B7}">
      <dgm:prSet/>
      <dgm:spPr/>
      <dgm:t>
        <a:bodyPr/>
        <a:lstStyle/>
        <a:p>
          <a:endParaRPr lang="en-US"/>
        </a:p>
      </dgm:t>
    </dgm:pt>
    <dgm:pt modelId="{279F40D7-48DB-4D5C-9BE9-90C173EF059A}">
      <dgm:prSet custT="1"/>
      <dgm:spPr/>
      <dgm:t>
        <a:bodyPr/>
        <a:lstStyle/>
        <a:p>
          <a:r>
            <a:rPr lang="en-US" sz="2400" dirty="0" smtClean="0">
              <a:latin typeface="Trebuchet MS" pitchFamily="34" charset="0"/>
            </a:rPr>
            <a:t>Creative, Unexpected, Emotions, Visual, Participative, Easy</a:t>
          </a:r>
          <a:endParaRPr lang="en-US" sz="2400" dirty="0">
            <a:latin typeface="Trebuchet MS" pitchFamily="34" charset="0"/>
          </a:endParaRPr>
        </a:p>
      </dgm:t>
    </dgm:pt>
    <dgm:pt modelId="{5C31099A-151C-40EE-AE9D-B40252F1900C}" type="parTrans" cxnId="{28301DF0-BB8B-4D28-946B-A7A40DFE19D3}">
      <dgm:prSet/>
      <dgm:spPr/>
      <dgm:t>
        <a:bodyPr/>
        <a:lstStyle/>
        <a:p>
          <a:endParaRPr lang="en-US"/>
        </a:p>
      </dgm:t>
    </dgm:pt>
    <dgm:pt modelId="{F5448E7C-D630-473C-BA9F-2EC3A76A0619}" type="sibTrans" cxnId="{28301DF0-BB8B-4D28-946B-A7A40DFE19D3}">
      <dgm:prSet/>
      <dgm:spPr/>
      <dgm:t>
        <a:bodyPr/>
        <a:lstStyle/>
        <a:p>
          <a:endParaRPr lang="en-US"/>
        </a:p>
      </dgm:t>
    </dgm:pt>
    <dgm:pt modelId="{8A6DC42D-7E8B-4003-BB41-07F9E13A0FCD}">
      <dgm:prSet custT="1"/>
      <dgm:spPr/>
      <dgm:t>
        <a:bodyPr/>
        <a:lstStyle/>
        <a:p>
          <a:r>
            <a:rPr lang="en-US" sz="2400" dirty="0" smtClean="0">
              <a:latin typeface="Trebuchet MS" pitchFamily="34" charset="0"/>
            </a:rPr>
            <a:t>Social Media Platforms: Twitter, FB, Blogs etc.</a:t>
          </a:r>
          <a:endParaRPr lang="en-US" sz="2400" dirty="0">
            <a:latin typeface="Trebuchet MS" pitchFamily="34" charset="0"/>
          </a:endParaRPr>
        </a:p>
      </dgm:t>
    </dgm:pt>
    <dgm:pt modelId="{BABB654C-0C32-4C4C-88EC-C7DAB1B05FCE}" type="parTrans" cxnId="{D6BD1436-4627-45F2-9A8A-4C102F8190B5}">
      <dgm:prSet/>
      <dgm:spPr/>
      <dgm:t>
        <a:bodyPr/>
        <a:lstStyle/>
        <a:p>
          <a:endParaRPr lang="en-US"/>
        </a:p>
      </dgm:t>
    </dgm:pt>
    <dgm:pt modelId="{D99FF611-8C63-498F-9334-692C84EDF220}" type="sibTrans" cxnId="{D6BD1436-4627-45F2-9A8A-4C102F8190B5}">
      <dgm:prSet/>
      <dgm:spPr/>
      <dgm:t>
        <a:bodyPr/>
        <a:lstStyle/>
        <a:p>
          <a:endParaRPr lang="en-US"/>
        </a:p>
      </dgm:t>
    </dgm:pt>
    <dgm:pt modelId="{1EE8AE78-261F-411E-933D-9E86E8D26386}" type="pres">
      <dgm:prSet presAssocID="{036BEF35-C395-4B05-8B86-080AB8DDA9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74813-6D1F-4C6A-BF6D-E48E114B8364}" type="pres">
      <dgm:prSet presAssocID="{47C5BC2F-EE27-4471-BCC4-F7DD5585CDAF}" presName="linNode" presStyleCnt="0"/>
      <dgm:spPr/>
      <dgm:t>
        <a:bodyPr/>
        <a:lstStyle/>
        <a:p>
          <a:endParaRPr lang="en-US"/>
        </a:p>
      </dgm:t>
    </dgm:pt>
    <dgm:pt modelId="{61221E85-7BC3-491F-956A-81ECF891E91C}" type="pres">
      <dgm:prSet presAssocID="{47C5BC2F-EE27-4471-BCC4-F7DD5585CDA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A7D29-6304-4BF3-B477-C73354C85AE7}" type="pres">
      <dgm:prSet presAssocID="{47C5BC2F-EE27-4471-BCC4-F7DD5585CDA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7156B-7B7F-49FD-A7F4-E9114C238C47}" type="pres">
      <dgm:prSet presAssocID="{EA51F269-D02D-4464-B4CA-93875983C332}" presName="sp" presStyleCnt="0"/>
      <dgm:spPr/>
      <dgm:t>
        <a:bodyPr/>
        <a:lstStyle/>
        <a:p>
          <a:endParaRPr lang="en-US"/>
        </a:p>
      </dgm:t>
    </dgm:pt>
    <dgm:pt modelId="{95FEC76E-A372-48B2-9FF7-553B7190572B}" type="pres">
      <dgm:prSet presAssocID="{CC5E74F9-9F84-4236-9A3C-EA6473FEA591}" presName="linNode" presStyleCnt="0"/>
      <dgm:spPr/>
      <dgm:t>
        <a:bodyPr/>
        <a:lstStyle/>
        <a:p>
          <a:endParaRPr lang="en-US"/>
        </a:p>
      </dgm:t>
    </dgm:pt>
    <dgm:pt modelId="{DB5F0CBA-408F-41F6-8E8D-9FE5C78A1E1A}" type="pres">
      <dgm:prSet presAssocID="{CC5E74F9-9F84-4236-9A3C-EA6473FEA59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5FE67-CDBD-441C-B5F8-D939BB794D6F}" type="pres">
      <dgm:prSet presAssocID="{CC5E74F9-9F84-4236-9A3C-EA6473FEA59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50531-3CF6-4E48-BF3D-EC91A196A6C0}" type="pres">
      <dgm:prSet presAssocID="{38EE42A5-57BF-4AB8-B371-5EEF334FF417}" presName="sp" presStyleCnt="0"/>
      <dgm:spPr/>
      <dgm:t>
        <a:bodyPr/>
        <a:lstStyle/>
        <a:p>
          <a:endParaRPr lang="en-US"/>
        </a:p>
      </dgm:t>
    </dgm:pt>
    <dgm:pt modelId="{A6754093-D35B-495F-A406-EE2915DD17F6}" type="pres">
      <dgm:prSet presAssocID="{9B69D468-0E99-4A51-B4B5-4307A64A61D9}" presName="linNode" presStyleCnt="0"/>
      <dgm:spPr/>
      <dgm:t>
        <a:bodyPr/>
        <a:lstStyle/>
        <a:p>
          <a:endParaRPr lang="en-US"/>
        </a:p>
      </dgm:t>
    </dgm:pt>
    <dgm:pt modelId="{66FB07B1-809F-457D-A7AD-19859A9BBC8A}" type="pres">
      <dgm:prSet presAssocID="{9B69D468-0E99-4A51-B4B5-4307A64A61D9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D4A63-3884-40E4-86D2-A68FFD3005DE}" type="pres">
      <dgm:prSet presAssocID="{9B69D468-0E99-4A51-B4B5-4307A64A61D9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674FC-FB10-4CD0-92E7-40B3677308A6}" type="pres">
      <dgm:prSet presAssocID="{49284F92-2122-4A0A-8382-687829FA09F5}" presName="sp" presStyleCnt="0"/>
      <dgm:spPr/>
      <dgm:t>
        <a:bodyPr/>
        <a:lstStyle/>
        <a:p>
          <a:endParaRPr lang="en-US"/>
        </a:p>
      </dgm:t>
    </dgm:pt>
    <dgm:pt modelId="{21F52281-A9EA-4275-9AE9-4EE86B803DB5}" type="pres">
      <dgm:prSet presAssocID="{C44D7186-A8D9-441E-A942-AB5D9E87A805}" presName="linNode" presStyleCnt="0"/>
      <dgm:spPr/>
      <dgm:t>
        <a:bodyPr/>
        <a:lstStyle/>
        <a:p>
          <a:endParaRPr lang="en-US"/>
        </a:p>
      </dgm:t>
    </dgm:pt>
    <dgm:pt modelId="{F7B79E18-28C0-4DED-B248-B4803382593B}" type="pres">
      <dgm:prSet presAssocID="{C44D7186-A8D9-441E-A942-AB5D9E87A80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90393-ECA0-480F-BF45-CE4C16381408}" type="pres">
      <dgm:prSet presAssocID="{C44D7186-A8D9-441E-A942-AB5D9E87A80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9342B-FF39-412E-B013-616AA62A41A2}" type="pres">
      <dgm:prSet presAssocID="{22C543AE-7A1A-429F-9E94-E8A8C39AC954}" presName="sp" presStyleCnt="0"/>
      <dgm:spPr/>
      <dgm:t>
        <a:bodyPr/>
        <a:lstStyle/>
        <a:p>
          <a:endParaRPr lang="en-US"/>
        </a:p>
      </dgm:t>
    </dgm:pt>
    <dgm:pt modelId="{ABD9EEA5-4A18-4B46-A066-0214FF6DDAFF}" type="pres">
      <dgm:prSet presAssocID="{31FE3A0A-87B1-4CCA-83DC-58B042110B3F}" presName="linNode" presStyleCnt="0"/>
      <dgm:spPr/>
      <dgm:t>
        <a:bodyPr/>
        <a:lstStyle/>
        <a:p>
          <a:endParaRPr lang="en-US"/>
        </a:p>
      </dgm:t>
    </dgm:pt>
    <dgm:pt modelId="{6279273E-17D5-4F86-A1F8-EC17D745091C}" type="pres">
      <dgm:prSet presAssocID="{31FE3A0A-87B1-4CCA-83DC-58B042110B3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7BE3F-027C-4508-8ECB-0F86687ED465}" type="pres">
      <dgm:prSet presAssocID="{31FE3A0A-87B1-4CCA-83DC-58B042110B3F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FBA5F-51F2-4364-833D-864943BA5C33}" type="pres">
      <dgm:prSet presAssocID="{FE6300A2-93A1-4771-A57C-B3022A15E526}" presName="sp" presStyleCnt="0"/>
      <dgm:spPr/>
      <dgm:t>
        <a:bodyPr/>
        <a:lstStyle/>
        <a:p>
          <a:endParaRPr lang="en-US"/>
        </a:p>
      </dgm:t>
    </dgm:pt>
    <dgm:pt modelId="{FB15B756-7918-47E2-A50A-2C53AAA2CD63}" type="pres">
      <dgm:prSet presAssocID="{1AACFC00-DD13-47BA-A37D-A0EABDD9C5BD}" presName="linNode" presStyleCnt="0"/>
      <dgm:spPr/>
      <dgm:t>
        <a:bodyPr/>
        <a:lstStyle/>
        <a:p>
          <a:endParaRPr lang="en-US"/>
        </a:p>
      </dgm:t>
    </dgm:pt>
    <dgm:pt modelId="{CE08C904-DF81-4491-8159-26D5C6947764}" type="pres">
      <dgm:prSet presAssocID="{1AACFC00-DD13-47BA-A37D-A0EABDD9C5B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5B729-176B-4BC1-AD04-E882551005FD}" type="pres">
      <dgm:prSet presAssocID="{1AACFC00-DD13-47BA-A37D-A0EABDD9C5B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CC512-C591-430A-8DDD-A5A2A14EDAD8}" type="presOf" srcId="{279F40D7-48DB-4D5C-9BE9-90C173EF059A}" destId="{4587BE3F-027C-4508-8ECB-0F86687ED465}" srcOrd="0" destOrd="0" presId="urn:microsoft.com/office/officeart/2005/8/layout/vList5"/>
    <dgm:cxn modelId="{7898A884-CE85-490F-BF2E-8461EE06B48D}" type="presOf" srcId="{47C5BC2F-EE27-4471-BCC4-F7DD5585CDAF}" destId="{61221E85-7BC3-491F-956A-81ECF891E91C}" srcOrd="0" destOrd="0" presId="urn:microsoft.com/office/officeart/2005/8/layout/vList5"/>
    <dgm:cxn modelId="{B5E76325-56E0-47E4-8B7B-98005FDB1B7F}" type="presOf" srcId="{31FE3A0A-87B1-4CCA-83DC-58B042110B3F}" destId="{6279273E-17D5-4F86-A1F8-EC17D745091C}" srcOrd="0" destOrd="0" presId="urn:microsoft.com/office/officeart/2005/8/layout/vList5"/>
    <dgm:cxn modelId="{AF252745-1711-4FF3-90B9-3784BD557831}" type="presOf" srcId="{DF7C3F44-7BC8-464A-A0F8-DA5E5E274387}" destId="{5FC90393-ECA0-480F-BF45-CE4C16381408}" srcOrd="0" destOrd="0" presId="urn:microsoft.com/office/officeart/2005/8/layout/vList5"/>
    <dgm:cxn modelId="{42639E1A-241A-4F96-8667-C32BDCEB6D76}" srcId="{036BEF35-C395-4B05-8B86-080AB8DDA983}" destId="{C44D7186-A8D9-441E-A942-AB5D9E87A805}" srcOrd="3" destOrd="0" parTransId="{841E3BED-3A42-4383-879A-018615B43765}" sibTransId="{22C543AE-7A1A-429F-9E94-E8A8C39AC954}"/>
    <dgm:cxn modelId="{4A145C52-5D49-4E3B-AC44-834298B3BC3E}" type="presOf" srcId="{9B69D468-0E99-4A51-B4B5-4307A64A61D9}" destId="{66FB07B1-809F-457D-A7AD-19859A9BBC8A}" srcOrd="0" destOrd="0" presId="urn:microsoft.com/office/officeart/2005/8/layout/vList5"/>
    <dgm:cxn modelId="{BF962947-076B-4D33-AAEC-C550A922293C}" srcId="{036BEF35-C395-4B05-8B86-080AB8DDA983}" destId="{9B69D468-0E99-4A51-B4B5-4307A64A61D9}" srcOrd="2" destOrd="0" parTransId="{7A914BC0-A40E-4A18-BB5C-2D3D0871202F}" sibTransId="{49284F92-2122-4A0A-8382-687829FA09F5}"/>
    <dgm:cxn modelId="{0B6FA763-E9AC-4AFB-B347-E09B732D0E04}" srcId="{036BEF35-C395-4B05-8B86-080AB8DDA983}" destId="{47C5BC2F-EE27-4471-BCC4-F7DD5585CDAF}" srcOrd="0" destOrd="0" parTransId="{D7C8E4A6-C615-4FF6-B0B2-1C550CE8927F}" sibTransId="{EA51F269-D02D-4464-B4CA-93875983C332}"/>
    <dgm:cxn modelId="{E5E17D43-3AFE-407A-B0D8-CA4AC3EEAC65}" type="presOf" srcId="{CC5E74F9-9F84-4236-9A3C-EA6473FEA591}" destId="{DB5F0CBA-408F-41F6-8E8D-9FE5C78A1E1A}" srcOrd="0" destOrd="0" presId="urn:microsoft.com/office/officeart/2005/8/layout/vList5"/>
    <dgm:cxn modelId="{36C40EA8-BBEA-475A-9A81-4FE7047493B7}" srcId="{036BEF35-C395-4B05-8B86-080AB8DDA983}" destId="{1AACFC00-DD13-47BA-A37D-A0EABDD9C5BD}" srcOrd="5" destOrd="0" parTransId="{8660D17F-5AEA-4855-BBA5-A0C9D66B90CD}" sibTransId="{BD17897E-CE7D-474C-88B4-EADBF1C6B913}"/>
    <dgm:cxn modelId="{26DA58CE-3B18-4FC8-A754-5458CEDF162C}" srcId="{C44D7186-A8D9-441E-A942-AB5D9E87A805}" destId="{DF7C3F44-7BC8-464A-A0F8-DA5E5E274387}" srcOrd="0" destOrd="0" parTransId="{B93C19CC-65F4-4FD1-BF64-6CC5C45045B6}" sibTransId="{967F410F-0516-435F-91B8-B02AC13668F6}"/>
    <dgm:cxn modelId="{3F785C9E-67FF-4206-B8B6-D4A5E288E1C6}" type="presOf" srcId="{8A6DC42D-7E8B-4003-BB41-07F9E13A0FCD}" destId="{ABC5B729-176B-4BC1-AD04-E882551005FD}" srcOrd="0" destOrd="0" presId="urn:microsoft.com/office/officeart/2005/8/layout/vList5"/>
    <dgm:cxn modelId="{D8FF5464-3180-411F-A084-237D33B22D36}" srcId="{036BEF35-C395-4B05-8B86-080AB8DDA983}" destId="{31FE3A0A-87B1-4CCA-83DC-58B042110B3F}" srcOrd="4" destOrd="0" parTransId="{1CDCDE6A-36F3-4C1D-A6FA-0A9D30BD7340}" sibTransId="{FE6300A2-93A1-4771-A57C-B3022A15E526}"/>
    <dgm:cxn modelId="{645283DA-8F49-4E08-9DB3-00F0E42738B8}" srcId="{CC5E74F9-9F84-4236-9A3C-EA6473FEA591}" destId="{56AD8A20-9F16-48E8-A5F7-38693E691C01}" srcOrd="0" destOrd="0" parTransId="{8AC86875-259C-4A67-B72A-AA504A1D817B}" sibTransId="{488147E8-E54A-4DAB-8643-A2EC1899F4E2}"/>
    <dgm:cxn modelId="{73A5719E-398D-4052-844E-257E4EBAC46F}" type="presOf" srcId="{036BEF35-C395-4B05-8B86-080AB8DDA983}" destId="{1EE8AE78-261F-411E-933D-9E86E8D26386}" srcOrd="0" destOrd="0" presId="urn:microsoft.com/office/officeart/2005/8/layout/vList5"/>
    <dgm:cxn modelId="{68882332-C525-47B9-8296-399661F9A50C}" srcId="{47C5BC2F-EE27-4471-BCC4-F7DD5585CDAF}" destId="{73222439-BE26-4DC4-AFAE-A62FDD37A10E}" srcOrd="0" destOrd="0" parTransId="{DF476935-A5D7-4B4F-8E0A-F1286BD87682}" sibTransId="{DE9C1B35-B216-419B-B28D-1B6475DB1EC3}"/>
    <dgm:cxn modelId="{C2EFAE77-5509-4AA2-9024-530FD548ADCE}" type="presOf" srcId="{FC071357-BD29-428A-A8B5-C3B97023F1A3}" destId="{64AD4A63-3884-40E4-86D2-A68FFD3005DE}" srcOrd="0" destOrd="0" presId="urn:microsoft.com/office/officeart/2005/8/layout/vList5"/>
    <dgm:cxn modelId="{28301DF0-BB8B-4D28-946B-A7A40DFE19D3}" srcId="{31FE3A0A-87B1-4CCA-83DC-58B042110B3F}" destId="{279F40D7-48DB-4D5C-9BE9-90C173EF059A}" srcOrd="0" destOrd="0" parTransId="{5C31099A-151C-40EE-AE9D-B40252F1900C}" sibTransId="{F5448E7C-D630-473C-BA9F-2EC3A76A0619}"/>
    <dgm:cxn modelId="{D6BD1436-4627-45F2-9A8A-4C102F8190B5}" srcId="{1AACFC00-DD13-47BA-A37D-A0EABDD9C5BD}" destId="{8A6DC42D-7E8B-4003-BB41-07F9E13A0FCD}" srcOrd="0" destOrd="0" parTransId="{BABB654C-0C32-4C4C-88EC-C7DAB1B05FCE}" sibTransId="{D99FF611-8C63-498F-9334-692C84EDF220}"/>
    <dgm:cxn modelId="{7DCFD084-006B-404C-922C-CC851D8D08B8}" srcId="{036BEF35-C395-4B05-8B86-080AB8DDA983}" destId="{CC5E74F9-9F84-4236-9A3C-EA6473FEA591}" srcOrd="1" destOrd="0" parTransId="{891DA645-B54F-4FC4-83E8-75F64D3EFEA5}" sibTransId="{38EE42A5-57BF-4AB8-B371-5EEF334FF417}"/>
    <dgm:cxn modelId="{32B42CC1-6E9D-4044-9C41-0FCA8CF7384A}" type="presOf" srcId="{1AACFC00-DD13-47BA-A37D-A0EABDD9C5BD}" destId="{CE08C904-DF81-4491-8159-26D5C6947764}" srcOrd="0" destOrd="0" presId="urn:microsoft.com/office/officeart/2005/8/layout/vList5"/>
    <dgm:cxn modelId="{B4E303AC-87DA-456B-97AA-0DC50F751211}" type="presOf" srcId="{56AD8A20-9F16-48E8-A5F7-38693E691C01}" destId="{8855FE67-CDBD-441C-B5F8-D939BB794D6F}" srcOrd="0" destOrd="0" presId="urn:microsoft.com/office/officeart/2005/8/layout/vList5"/>
    <dgm:cxn modelId="{8A989B86-D07A-4C6E-AE56-4F9DD2F5CA5E}" type="presOf" srcId="{C44D7186-A8D9-441E-A942-AB5D9E87A805}" destId="{F7B79E18-28C0-4DED-B248-B4803382593B}" srcOrd="0" destOrd="0" presId="urn:microsoft.com/office/officeart/2005/8/layout/vList5"/>
    <dgm:cxn modelId="{89D240F0-F1AB-4B88-A7DC-80525E77F86E}" srcId="{9B69D468-0E99-4A51-B4B5-4307A64A61D9}" destId="{FC071357-BD29-428A-A8B5-C3B97023F1A3}" srcOrd="0" destOrd="0" parTransId="{F0C7B470-1541-4561-8F09-272CF952CEC5}" sibTransId="{F75C2ECB-D3E0-4B3E-BE0D-55788B41A85D}"/>
    <dgm:cxn modelId="{E44DC4C2-8C32-48A1-8EFB-E05AE7D48A76}" type="presOf" srcId="{73222439-BE26-4DC4-AFAE-A62FDD37A10E}" destId="{F9DA7D29-6304-4BF3-B477-C73354C85AE7}" srcOrd="0" destOrd="0" presId="urn:microsoft.com/office/officeart/2005/8/layout/vList5"/>
    <dgm:cxn modelId="{AFA47E19-D381-4F42-B8AF-B51AD5582185}" type="presParOf" srcId="{1EE8AE78-261F-411E-933D-9E86E8D26386}" destId="{73C74813-6D1F-4C6A-BF6D-E48E114B8364}" srcOrd="0" destOrd="0" presId="urn:microsoft.com/office/officeart/2005/8/layout/vList5"/>
    <dgm:cxn modelId="{0B3B1715-403A-4D08-94A2-BE0550A70EB7}" type="presParOf" srcId="{73C74813-6D1F-4C6A-BF6D-E48E114B8364}" destId="{61221E85-7BC3-491F-956A-81ECF891E91C}" srcOrd="0" destOrd="0" presId="urn:microsoft.com/office/officeart/2005/8/layout/vList5"/>
    <dgm:cxn modelId="{187A681B-0CC6-4B8C-9FAF-C424E792380A}" type="presParOf" srcId="{73C74813-6D1F-4C6A-BF6D-E48E114B8364}" destId="{F9DA7D29-6304-4BF3-B477-C73354C85AE7}" srcOrd="1" destOrd="0" presId="urn:microsoft.com/office/officeart/2005/8/layout/vList5"/>
    <dgm:cxn modelId="{E51178BD-1458-4741-962A-5E5318BDBC8C}" type="presParOf" srcId="{1EE8AE78-261F-411E-933D-9E86E8D26386}" destId="{7077156B-7B7F-49FD-A7F4-E9114C238C47}" srcOrd="1" destOrd="0" presId="urn:microsoft.com/office/officeart/2005/8/layout/vList5"/>
    <dgm:cxn modelId="{67D738AA-858F-41E9-8D91-E66C7BCA9D5A}" type="presParOf" srcId="{1EE8AE78-261F-411E-933D-9E86E8D26386}" destId="{95FEC76E-A372-48B2-9FF7-553B7190572B}" srcOrd="2" destOrd="0" presId="urn:microsoft.com/office/officeart/2005/8/layout/vList5"/>
    <dgm:cxn modelId="{0D10355A-6088-489B-8B43-89EF2CF16010}" type="presParOf" srcId="{95FEC76E-A372-48B2-9FF7-553B7190572B}" destId="{DB5F0CBA-408F-41F6-8E8D-9FE5C78A1E1A}" srcOrd="0" destOrd="0" presId="urn:microsoft.com/office/officeart/2005/8/layout/vList5"/>
    <dgm:cxn modelId="{2BE8B9C1-F090-4AB2-AC48-6983456D4129}" type="presParOf" srcId="{95FEC76E-A372-48B2-9FF7-553B7190572B}" destId="{8855FE67-CDBD-441C-B5F8-D939BB794D6F}" srcOrd="1" destOrd="0" presId="urn:microsoft.com/office/officeart/2005/8/layout/vList5"/>
    <dgm:cxn modelId="{31FE79B8-9D94-4430-90B1-A7468216AD47}" type="presParOf" srcId="{1EE8AE78-261F-411E-933D-9E86E8D26386}" destId="{AEF50531-3CF6-4E48-BF3D-EC91A196A6C0}" srcOrd="3" destOrd="0" presId="urn:microsoft.com/office/officeart/2005/8/layout/vList5"/>
    <dgm:cxn modelId="{0D8AA6CF-65BC-41F3-9447-465F8BD85858}" type="presParOf" srcId="{1EE8AE78-261F-411E-933D-9E86E8D26386}" destId="{A6754093-D35B-495F-A406-EE2915DD17F6}" srcOrd="4" destOrd="0" presId="urn:microsoft.com/office/officeart/2005/8/layout/vList5"/>
    <dgm:cxn modelId="{6053DE27-F2AE-463E-8A7B-6C8218680F22}" type="presParOf" srcId="{A6754093-D35B-495F-A406-EE2915DD17F6}" destId="{66FB07B1-809F-457D-A7AD-19859A9BBC8A}" srcOrd="0" destOrd="0" presId="urn:microsoft.com/office/officeart/2005/8/layout/vList5"/>
    <dgm:cxn modelId="{EF418FAA-E4B9-40E4-B791-02911E13EABD}" type="presParOf" srcId="{A6754093-D35B-495F-A406-EE2915DD17F6}" destId="{64AD4A63-3884-40E4-86D2-A68FFD3005DE}" srcOrd="1" destOrd="0" presId="urn:microsoft.com/office/officeart/2005/8/layout/vList5"/>
    <dgm:cxn modelId="{D517270E-C667-4693-9937-764F8DF455A2}" type="presParOf" srcId="{1EE8AE78-261F-411E-933D-9E86E8D26386}" destId="{8EF674FC-FB10-4CD0-92E7-40B3677308A6}" srcOrd="5" destOrd="0" presId="urn:microsoft.com/office/officeart/2005/8/layout/vList5"/>
    <dgm:cxn modelId="{82E2D910-E897-4516-83D0-F3F1B89ACA68}" type="presParOf" srcId="{1EE8AE78-261F-411E-933D-9E86E8D26386}" destId="{21F52281-A9EA-4275-9AE9-4EE86B803DB5}" srcOrd="6" destOrd="0" presId="urn:microsoft.com/office/officeart/2005/8/layout/vList5"/>
    <dgm:cxn modelId="{FDA1AEFA-15B5-4726-8B71-2CAF8F8B6BAA}" type="presParOf" srcId="{21F52281-A9EA-4275-9AE9-4EE86B803DB5}" destId="{F7B79E18-28C0-4DED-B248-B4803382593B}" srcOrd="0" destOrd="0" presId="urn:microsoft.com/office/officeart/2005/8/layout/vList5"/>
    <dgm:cxn modelId="{3FB59507-971B-4F8E-B926-B15410B32D0E}" type="presParOf" srcId="{21F52281-A9EA-4275-9AE9-4EE86B803DB5}" destId="{5FC90393-ECA0-480F-BF45-CE4C16381408}" srcOrd="1" destOrd="0" presId="urn:microsoft.com/office/officeart/2005/8/layout/vList5"/>
    <dgm:cxn modelId="{56821492-8C89-4FBB-9EA5-7DA840538858}" type="presParOf" srcId="{1EE8AE78-261F-411E-933D-9E86E8D26386}" destId="{8409342B-FF39-412E-B013-616AA62A41A2}" srcOrd="7" destOrd="0" presId="urn:microsoft.com/office/officeart/2005/8/layout/vList5"/>
    <dgm:cxn modelId="{49625F74-E444-4372-AD67-209EFD9AEBA2}" type="presParOf" srcId="{1EE8AE78-261F-411E-933D-9E86E8D26386}" destId="{ABD9EEA5-4A18-4B46-A066-0214FF6DDAFF}" srcOrd="8" destOrd="0" presId="urn:microsoft.com/office/officeart/2005/8/layout/vList5"/>
    <dgm:cxn modelId="{F8C720F9-CF78-40A9-8E17-4A98D218D238}" type="presParOf" srcId="{ABD9EEA5-4A18-4B46-A066-0214FF6DDAFF}" destId="{6279273E-17D5-4F86-A1F8-EC17D745091C}" srcOrd="0" destOrd="0" presId="urn:microsoft.com/office/officeart/2005/8/layout/vList5"/>
    <dgm:cxn modelId="{162B20F3-6FDF-46BC-AF2A-2C34E0E4FB6C}" type="presParOf" srcId="{ABD9EEA5-4A18-4B46-A066-0214FF6DDAFF}" destId="{4587BE3F-027C-4508-8ECB-0F86687ED465}" srcOrd="1" destOrd="0" presId="urn:microsoft.com/office/officeart/2005/8/layout/vList5"/>
    <dgm:cxn modelId="{CB4A0413-C65D-4CBC-9EDB-FB8C2A6D90B9}" type="presParOf" srcId="{1EE8AE78-261F-411E-933D-9E86E8D26386}" destId="{07CFBA5F-51F2-4364-833D-864943BA5C33}" srcOrd="9" destOrd="0" presId="urn:microsoft.com/office/officeart/2005/8/layout/vList5"/>
    <dgm:cxn modelId="{964D87BF-901C-47CC-B637-FDBCB06BA05A}" type="presParOf" srcId="{1EE8AE78-261F-411E-933D-9E86E8D26386}" destId="{FB15B756-7918-47E2-A50A-2C53AAA2CD63}" srcOrd="10" destOrd="0" presId="urn:microsoft.com/office/officeart/2005/8/layout/vList5"/>
    <dgm:cxn modelId="{C345E5BA-6FC8-4BB0-B264-510160D1D2D3}" type="presParOf" srcId="{FB15B756-7918-47E2-A50A-2C53AAA2CD63}" destId="{CE08C904-DF81-4491-8159-26D5C6947764}" srcOrd="0" destOrd="0" presId="urn:microsoft.com/office/officeart/2005/8/layout/vList5"/>
    <dgm:cxn modelId="{8A36DEBA-B4B8-4AA4-A334-D25A07378480}" type="presParOf" srcId="{FB15B756-7918-47E2-A50A-2C53AAA2CD63}" destId="{ABC5B729-176B-4BC1-AD04-E882551005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1027F-FDEB-4CE2-80E4-67879416B042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8FDF604-1368-426A-BED0-6A630CCCD6C6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1F7165-498A-4B30-A80B-6B3FDFE0F988}" type="parTrans" cxnId="{CB455D96-C999-437D-8413-FB6F35899C11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9808460-ECE2-4FC4-AA17-4029A2C6F6E7}" type="sibTrans" cxnId="{CB455D96-C999-437D-8413-FB6F35899C11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831CCD8-63B3-4688-A5E0-AD1068847BF4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Tools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D05ECC-140D-434D-B564-F93C531BAED1}" type="par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13F373-44A2-46C4-8D07-20AAAA1B28FC}" type="sib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3E54774-B59C-4D9A-897B-05205553FF61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Stakeholders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6FFB9E8-BADD-43E9-A9BA-A34C87766311}" type="parTrans" cxnId="{CE6DBC2D-2A57-45F0-AC1D-6AE0D750569D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1879DE2-A42B-4E50-930E-58DDBAAE0ABB}" type="sibTrans" cxnId="{CE6DBC2D-2A57-45F0-AC1D-6AE0D750569D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E522E4-8723-4C23-9D19-4DA56997090F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Policy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F20AAAC-F70A-4253-8604-BC26435C8154}" type="parTrans" cxnId="{0204493B-AD8D-4D52-A8DA-13A4EE649953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D598D8-737C-4D62-B888-8A49E56E751F}" type="sibTrans" cxnId="{0204493B-AD8D-4D52-A8DA-13A4EE649953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B0A4F5F-937D-4E59-BB21-C04F815B4C2D}">
      <dgm:prSet phldrT="[Text]" custT="1"/>
      <dgm:spPr/>
      <dgm:t>
        <a:bodyPr/>
        <a:lstStyle/>
        <a:p>
          <a:r>
            <a:rPr lang="en-US" sz="2400" b="1" smtClean="0">
              <a:latin typeface="Verdana" pitchFamily="34" charset="0"/>
              <a:ea typeface="Verdana" pitchFamily="34" charset="0"/>
              <a:cs typeface="Verdana" pitchFamily="34" charset="0"/>
            </a:rPr>
            <a:t>Communities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B39ECC6-E55E-4E81-9444-0B70879F357F}" type="parTrans" cxnId="{F0C9C000-AC7F-430F-B094-4012331FF1E1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DF43BB-825A-45EF-918E-AB0D16D1BF7B}" type="sibTrans" cxnId="{F0C9C000-AC7F-430F-B094-4012331FF1E1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AD24C92-DDC2-4EF1-AC28-0820F5FA7C7E}" type="pres">
      <dgm:prSet presAssocID="{4831027F-FDEB-4CE2-80E4-67879416B0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740505-E194-4FCE-B4C5-62D959EF4D07}" type="pres">
      <dgm:prSet presAssocID="{4831027F-FDEB-4CE2-80E4-67879416B042}" presName="wedge1" presStyleLbl="node1" presStyleIdx="0" presStyleCnt="5"/>
      <dgm:spPr/>
      <dgm:t>
        <a:bodyPr/>
        <a:lstStyle/>
        <a:p>
          <a:endParaRPr lang="en-US"/>
        </a:p>
      </dgm:t>
    </dgm:pt>
    <dgm:pt modelId="{F2F3EABC-7F1C-49EF-80A9-7654C48458AB}" type="pres">
      <dgm:prSet presAssocID="{4831027F-FDEB-4CE2-80E4-67879416B042}" presName="dummy1a" presStyleCnt="0"/>
      <dgm:spPr/>
    </dgm:pt>
    <dgm:pt modelId="{EA7E1996-4E70-43F9-90AC-14E7F951EF76}" type="pres">
      <dgm:prSet presAssocID="{4831027F-FDEB-4CE2-80E4-67879416B042}" presName="dummy1b" presStyleCnt="0"/>
      <dgm:spPr/>
    </dgm:pt>
    <dgm:pt modelId="{D4FB8BC9-BFAF-4AE2-8417-F7C573D01ACA}" type="pres">
      <dgm:prSet presAssocID="{4831027F-FDEB-4CE2-80E4-67879416B04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FF4D5-1D1F-4664-A952-9521D30238F2}" type="pres">
      <dgm:prSet presAssocID="{4831027F-FDEB-4CE2-80E4-67879416B042}" presName="wedge2" presStyleLbl="node1" presStyleIdx="1" presStyleCnt="5"/>
      <dgm:spPr/>
      <dgm:t>
        <a:bodyPr/>
        <a:lstStyle/>
        <a:p>
          <a:endParaRPr lang="en-US"/>
        </a:p>
      </dgm:t>
    </dgm:pt>
    <dgm:pt modelId="{88514FD5-FC5A-4983-A0F8-CBF1F161DAE1}" type="pres">
      <dgm:prSet presAssocID="{4831027F-FDEB-4CE2-80E4-67879416B042}" presName="dummy2a" presStyleCnt="0"/>
      <dgm:spPr/>
    </dgm:pt>
    <dgm:pt modelId="{0744EBD5-5E63-47A2-A978-D50EFB30D9B2}" type="pres">
      <dgm:prSet presAssocID="{4831027F-FDEB-4CE2-80E4-67879416B042}" presName="dummy2b" presStyleCnt="0"/>
      <dgm:spPr/>
    </dgm:pt>
    <dgm:pt modelId="{D7A54414-F586-4EC0-966D-F60428BF5B77}" type="pres">
      <dgm:prSet presAssocID="{4831027F-FDEB-4CE2-80E4-67879416B04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7B8E4-D01E-4017-98A9-3C99F27E6AD7}" type="pres">
      <dgm:prSet presAssocID="{4831027F-FDEB-4CE2-80E4-67879416B042}" presName="wedge3" presStyleLbl="node1" presStyleIdx="2" presStyleCnt="5"/>
      <dgm:spPr/>
      <dgm:t>
        <a:bodyPr/>
        <a:lstStyle/>
        <a:p>
          <a:endParaRPr lang="en-US"/>
        </a:p>
      </dgm:t>
    </dgm:pt>
    <dgm:pt modelId="{010385D6-4C31-4652-834B-F625C2B9B7BB}" type="pres">
      <dgm:prSet presAssocID="{4831027F-FDEB-4CE2-80E4-67879416B042}" presName="dummy3a" presStyleCnt="0"/>
      <dgm:spPr/>
    </dgm:pt>
    <dgm:pt modelId="{BCA3308E-9115-49C7-BCEF-150316BDB93F}" type="pres">
      <dgm:prSet presAssocID="{4831027F-FDEB-4CE2-80E4-67879416B042}" presName="dummy3b" presStyleCnt="0"/>
      <dgm:spPr/>
    </dgm:pt>
    <dgm:pt modelId="{12F32430-793B-4228-8984-CF3FDCE491B5}" type="pres">
      <dgm:prSet presAssocID="{4831027F-FDEB-4CE2-80E4-67879416B04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FB605-F573-460C-8077-2D4CDE45E42B}" type="pres">
      <dgm:prSet presAssocID="{4831027F-FDEB-4CE2-80E4-67879416B042}" presName="wedge4" presStyleLbl="node1" presStyleIdx="3" presStyleCnt="5"/>
      <dgm:spPr/>
      <dgm:t>
        <a:bodyPr/>
        <a:lstStyle/>
        <a:p>
          <a:endParaRPr lang="en-US"/>
        </a:p>
      </dgm:t>
    </dgm:pt>
    <dgm:pt modelId="{104892F0-9612-4A3C-BB67-5009FA2D825D}" type="pres">
      <dgm:prSet presAssocID="{4831027F-FDEB-4CE2-80E4-67879416B042}" presName="dummy4a" presStyleCnt="0"/>
      <dgm:spPr/>
    </dgm:pt>
    <dgm:pt modelId="{ACC2A436-81A3-496E-B115-039B3E1EA22D}" type="pres">
      <dgm:prSet presAssocID="{4831027F-FDEB-4CE2-80E4-67879416B042}" presName="dummy4b" presStyleCnt="0"/>
      <dgm:spPr/>
    </dgm:pt>
    <dgm:pt modelId="{914E6242-ED07-4549-8AA4-570DE7020F00}" type="pres">
      <dgm:prSet presAssocID="{4831027F-FDEB-4CE2-80E4-67879416B04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AC8F9-60A5-46A8-8C94-4F90AD6E003D}" type="pres">
      <dgm:prSet presAssocID="{4831027F-FDEB-4CE2-80E4-67879416B042}" presName="wedge5" presStyleLbl="node1" presStyleIdx="4" presStyleCnt="5"/>
      <dgm:spPr/>
      <dgm:t>
        <a:bodyPr/>
        <a:lstStyle/>
        <a:p>
          <a:endParaRPr lang="en-US"/>
        </a:p>
      </dgm:t>
    </dgm:pt>
    <dgm:pt modelId="{6B699147-0ADC-428A-9DD5-1BB9A9454382}" type="pres">
      <dgm:prSet presAssocID="{4831027F-FDEB-4CE2-80E4-67879416B042}" presName="dummy5a" presStyleCnt="0"/>
      <dgm:spPr/>
    </dgm:pt>
    <dgm:pt modelId="{B0EC5E9B-9681-4F82-88F6-748FE2B428F6}" type="pres">
      <dgm:prSet presAssocID="{4831027F-FDEB-4CE2-80E4-67879416B042}" presName="dummy5b" presStyleCnt="0"/>
      <dgm:spPr/>
    </dgm:pt>
    <dgm:pt modelId="{22824904-BF32-4BE7-945B-947B6088B846}" type="pres">
      <dgm:prSet presAssocID="{4831027F-FDEB-4CE2-80E4-67879416B04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60A45-3B20-4356-9DE6-9AD932A83E68}" type="pres">
      <dgm:prSet presAssocID="{B9808460-ECE2-4FC4-AA17-4029A2C6F6E7}" presName="arrowWedge1" presStyleLbl="fgSibTrans2D1" presStyleIdx="0" presStyleCnt="5"/>
      <dgm:spPr/>
    </dgm:pt>
    <dgm:pt modelId="{9EC93503-073C-47FE-B541-01CA6B9E9F5C}" type="pres">
      <dgm:prSet presAssocID="{B213F373-44A2-46C4-8D07-20AAAA1B28FC}" presName="arrowWedge2" presStyleLbl="fgSibTrans2D1" presStyleIdx="1" presStyleCnt="5"/>
      <dgm:spPr/>
    </dgm:pt>
    <dgm:pt modelId="{CADD9A8E-C235-45F5-BE65-809B91DFC75D}" type="pres">
      <dgm:prSet presAssocID="{A3DF43BB-825A-45EF-918E-AB0D16D1BF7B}" presName="arrowWedge3" presStyleLbl="fgSibTrans2D1" presStyleIdx="2" presStyleCnt="5"/>
      <dgm:spPr/>
    </dgm:pt>
    <dgm:pt modelId="{51D02386-E56D-4798-9EFB-E92C322AABA9}" type="pres">
      <dgm:prSet presAssocID="{A1879DE2-A42B-4E50-930E-58DDBAAE0ABB}" presName="arrowWedge4" presStyleLbl="fgSibTrans2D1" presStyleIdx="3" presStyleCnt="5"/>
      <dgm:spPr/>
    </dgm:pt>
    <dgm:pt modelId="{3F206CF0-C604-407A-A86E-F5B190119CD5}" type="pres">
      <dgm:prSet presAssocID="{35D598D8-737C-4D62-B888-8A49E56E751F}" presName="arrowWedge5" presStyleLbl="fgSibTrans2D1" presStyleIdx="4" presStyleCnt="5"/>
      <dgm:spPr/>
    </dgm:pt>
  </dgm:ptLst>
  <dgm:cxnLst>
    <dgm:cxn modelId="{D1827F40-D7C4-4CF8-9CA0-2FAD729D62FA}" type="presOf" srcId="{E831CCD8-63B3-4688-A5E0-AD1068847BF4}" destId="{F21FF4D5-1D1F-4664-A952-9521D30238F2}" srcOrd="0" destOrd="0" presId="urn:microsoft.com/office/officeart/2005/8/layout/cycle8"/>
    <dgm:cxn modelId="{CB455D96-C999-437D-8413-FB6F35899C11}" srcId="{4831027F-FDEB-4CE2-80E4-67879416B042}" destId="{98FDF604-1368-426A-BED0-6A630CCCD6C6}" srcOrd="0" destOrd="0" parTransId="{BF1F7165-498A-4B30-A80B-6B3FDFE0F988}" sibTransId="{B9808460-ECE2-4FC4-AA17-4029A2C6F6E7}"/>
    <dgm:cxn modelId="{61738570-A1E4-408C-9FB4-39725C308FB5}" type="presOf" srcId="{61E522E4-8723-4C23-9D19-4DA56997090F}" destId="{22824904-BF32-4BE7-945B-947B6088B846}" srcOrd="1" destOrd="0" presId="urn:microsoft.com/office/officeart/2005/8/layout/cycle8"/>
    <dgm:cxn modelId="{A975149F-57CE-4835-9A0F-6FB03220014B}" type="presOf" srcId="{E831CCD8-63B3-4688-A5E0-AD1068847BF4}" destId="{D7A54414-F586-4EC0-966D-F60428BF5B77}" srcOrd="1" destOrd="0" presId="urn:microsoft.com/office/officeart/2005/8/layout/cycle8"/>
    <dgm:cxn modelId="{CE6DBC2D-2A57-45F0-AC1D-6AE0D750569D}" srcId="{4831027F-FDEB-4CE2-80E4-67879416B042}" destId="{E3E54774-B59C-4D9A-897B-05205553FF61}" srcOrd="3" destOrd="0" parTransId="{56FFB9E8-BADD-43E9-A9BA-A34C87766311}" sibTransId="{A1879DE2-A42B-4E50-930E-58DDBAAE0ABB}"/>
    <dgm:cxn modelId="{C2D2B63C-BDF1-4DF5-A12A-FCC540E91292}" type="presOf" srcId="{E3E54774-B59C-4D9A-897B-05205553FF61}" destId="{724FB605-F573-460C-8077-2D4CDE45E42B}" srcOrd="0" destOrd="0" presId="urn:microsoft.com/office/officeart/2005/8/layout/cycle8"/>
    <dgm:cxn modelId="{5556B654-598B-47A8-BFBC-41BD1495120B}" type="presOf" srcId="{3B0A4F5F-937D-4E59-BB21-C04F815B4C2D}" destId="{5927B8E4-D01E-4017-98A9-3C99F27E6AD7}" srcOrd="0" destOrd="0" presId="urn:microsoft.com/office/officeart/2005/8/layout/cycle8"/>
    <dgm:cxn modelId="{39C26A2B-FE8E-4B88-A1AA-9683024FD175}" type="presOf" srcId="{98FDF604-1368-426A-BED0-6A630CCCD6C6}" destId="{B2740505-E194-4FCE-B4C5-62D959EF4D07}" srcOrd="0" destOrd="0" presId="urn:microsoft.com/office/officeart/2005/8/layout/cycle8"/>
    <dgm:cxn modelId="{BF5E78D4-C312-4B71-BDE6-37BC48E6A8D5}" type="presOf" srcId="{3B0A4F5F-937D-4E59-BB21-C04F815B4C2D}" destId="{12F32430-793B-4228-8984-CF3FDCE491B5}" srcOrd="1" destOrd="0" presId="urn:microsoft.com/office/officeart/2005/8/layout/cycle8"/>
    <dgm:cxn modelId="{8947A3D7-678F-4A62-A766-367389A2088C}" type="presOf" srcId="{E3E54774-B59C-4D9A-897B-05205553FF61}" destId="{914E6242-ED07-4549-8AA4-570DE7020F00}" srcOrd="1" destOrd="0" presId="urn:microsoft.com/office/officeart/2005/8/layout/cycle8"/>
    <dgm:cxn modelId="{717D3547-170A-48D7-BE52-9306143641AC}" type="presOf" srcId="{61E522E4-8723-4C23-9D19-4DA56997090F}" destId="{D87AC8F9-60A5-46A8-8C94-4F90AD6E003D}" srcOrd="0" destOrd="0" presId="urn:microsoft.com/office/officeart/2005/8/layout/cycle8"/>
    <dgm:cxn modelId="{AEB2B9DB-871F-455C-813D-90D97D79C308}" type="presOf" srcId="{98FDF604-1368-426A-BED0-6A630CCCD6C6}" destId="{D4FB8BC9-BFAF-4AE2-8417-F7C573D01ACA}" srcOrd="1" destOrd="0" presId="urn:microsoft.com/office/officeart/2005/8/layout/cycle8"/>
    <dgm:cxn modelId="{D275D297-E705-4F0B-B498-B77D269FAD86}" srcId="{4831027F-FDEB-4CE2-80E4-67879416B042}" destId="{E831CCD8-63B3-4688-A5E0-AD1068847BF4}" srcOrd="1" destOrd="0" parTransId="{B2D05ECC-140D-434D-B564-F93C531BAED1}" sibTransId="{B213F373-44A2-46C4-8D07-20AAAA1B28FC}"/>
    <dgm:cxn modelId="{F0C9C000-AC7F-430F-B094-4012331FF1E1}" srcId="{4831027F-FDEB-4CE2-80E4-67879416B042}" destId="{3B0A4F5F-937D-4E59-BB21-C04F815B4C2D}" srcOrd="2" destOrd="0" parTransId="{4B39ECC6-E55E-4E81-9444-0B70879F357F}" sibTransId="{A3DF43BB-825A-45EF-918E-AB0D16D1BF7B}"/>
    <dgm:cxn modelId="{0204493B-AD8D-4D52-A8DA-13A4EE649953}" srcId="{4831027F-FDEB-4CE2-80E4-67879416B042}" destId="{61E522E4-8723-4C23-9D19-4DA56997090F}" srcOrd="4" destOrd="0" parTransId="{DF20AAAC-F70A-4253-8604-BC26435C8154}" sibTransId="{35D598D8-737C-4D62-B888-8A49E56E751F}"/>
    <dgm:cxn modelId="{2BF9EE0E-F625-44B9-A3E7-5C0AE3F89454}" type="presOf" srcId="{4831027F-FDEB-4CE2-80E4-67879416B042}" destId="{6AD24C92-DDC2-4EF1-AC28-0820F5FA7C7E}" srcOrd="0" destOrd="0" presId="urn:microsoft.com/office/officeart/2005/8/layout/cycle8"/>
    <dgm:cxn modelId="{4DE8BDF4-4C90-4EF4-8F2F-1AFB4AF69387}" type="presParOf" srcId="{6AD24C92-DDC2-4EF1-AC28-0820F5FA7C7E}" destId="{B2740505-E194-4FCE-B4C5-62D959EF4D07}" srcOrd="0" destOrd="0" presId="urn:microsoft.com/office/officeart/2005/8/layout/cycle8"/>
    <dgm:cxn modelId="{68C9D429-004C-4843-842F-7741C35401F5}" type="presParOf" srcId="{6AD24C92-DDC2-4EF1-AC28-0820F5FA7C7E}" destId="{F2F3EABC-7F1C-49EF-80A9-7654C48458AB}" srcOrd="1" destOrd="0" presId="urn:microsoft.com/office/officeart/2005/8/layout/cycle8"/>
    <dgm:cxn modelId="{E9B7187B-A929-4DCE-B150-1D5362F02711}" type="presParOf" srcId="{6AD24C92-DDC2-4EF1-AC28-0820F5FA7C7E}" destId="{EA7E1996-4E70-43F9-90AC-14E7F951EF76}" srcOrd="2" destOrd="0" presId="urn:microsoft.com/office/officeart/2005/8/layout/cycle8"/>
    <dgm:cxn modelId="{31C2F9B5-3733-4333-B79A-0CB1341922D4}" type="presParOf" srcId="{6AD24C92-DDC2-4EF1-AC28-0820F5FA7C7E}" destId="{D4FB8BC9-BFAF-4AE2-8417-F7C573D01ACA}" srcOrd="3" destOrd="0" presId="urn:microsoft.com/office/officeart/2005/8/layout/cycle8"/>
    <dgm:cxn modelId="{E22D5B96-F9D5-4D35-9ED2-803301989F89}" type="presParOf" srcId="{6AD24C92-DDC2-4EF1-AC28-0820F5FA7C7E}" destId="{F21FF4D5-1D1F-4664-A952-9521D30238F2}" srcOrd="4" destOrd="0" presId="urn:microsoft.com/office/officeart/2005/8/layout/cycle8"/>
    <dgm:cxn modelId="{05A783A4-8C78-4384-9172-86FDF707165B}" type="presParOf" srcId="{6AD24C92-DDC2-4EF1-AC28-0820F5FA7C7E}" destId="{88514FD5-FC5A-4983-A0F8-CBF1F161DAE1}" srcOrd="5" destOrd="0" presId="urn:microsoft.com/office/officeart/2005/8/layout/cycle8"/>
    <dgm:cxn modelId="{88861C96-9A3D-4FBF-99ED-0B661F8E5A1C}" type="presParOf" srcId="{6AD24C92-DDC2-4EF1-AC28-0820F5FA7C7E}" destId="{0744EBD5-5E63-47A2-A978-D50EFB30D9B2}" srcOrd="6" destOrd="0" presId="urn:microsoft.com/office/officeart/2005/8/layout/cycle8"/>
    <dgm:cxn modelId="{5E9C2144-88C9-4384-A5E7-B20ED7769AAA}" type="presParOf" srcId="{6AD24C92-DDC2-4EF1-AC28-0820F5FA7C7E}" destId="{D7A54414-F586-4EC0-966D-F60428BF5B77}" srcOrd="7" destOrd="0" presId="urn:microsoft.com/office/officeart/2005/8/layout/cycle8"/>
    <dgm:cxn modelId="{001A06FF-E928-4719-B098-06E794DE14D4}" type="presParOf" srcId="{6AD24C92-DDC2-4EF1-AC28-0820F5FA7C7E}" destId="{5927B8E4-D01E-4017-98A9-3C99F27E6AD7}" srcOrd="8" destOrd="0" presId="urn:microsoft.com/office/officeart/2005/8/layout/cycle8"/>
    <dgm:cxn modelId="{0FE85F76-515F-4FEB-9B15-DB08234B3F16}" type="presParOf" srcId="{6AD24C92-DDC2-4EF1-AC28-0820F5FA7C7E}" destId="{010385D6-4C31-4652-834B-F625C2B9B7BB}" srcOrd="9" destOrd="0" presId="urn:microsoft.com/office/officeart/2005/8/layout/cycle8"/>
    <dgm:cxn modelId="{8062ADFF-F873-47BA-9508-4B624EAAB1F2}" type="presParOf" srcId="{6AD24C92-DDC2-4EF1-AC28-0820F5FA7C7E}" destId="{BCA3308E-9115-49C7-BCEF-150316BDB93F}" srcOrd="10" destOrd="0" presId="urn:microsoft.com/office/officeart/2005/8/layout/cycle8"/>
    <dgm:cxn modelId="{FA260A8C-29BB-418C-B813-83627CCD98C1}" type="presParOf" srcId="{6AD24C92-DDC2-4EF1-AC28-0820F5FA7C7E}" destId="{12F32430-793B-4228-8984-CF3FDCE491B5}" srcOrd="11" destOrd="0" presId="urn:microsoft.com/office/officeart/2005/8/layout/cycle8"/>
    <dgm:cxn modelId="{1AC14347-EEA6-463A-9088-87402618034C}" type="presParOf" srcId="{6AD24C92-DDC2-4EF1-AC28-0820F5FA7C7E}" destId="{724FB605-F573-460C-8077-2D4CDE45E42B}" srcOrd="12" destOrd="0" presId="urn:microsoft.com/office/officeart/2005/8/layout/cycle8"/>
    <dgm:cxn modelId="{70855CFF-1795-4917-BDC9-BFC9046A1433}" type="presParOf" srcId="{6AD24C92-DDC2-4EF1-AC28-0820F5FA7C7E}" destId="{104892F0-9612-4A3C-BB67-5009FA2D825D}" srcOrd="13" destOrd="0" presId="urn:microsoft.com/office/officeart/2005/8/layout/cycle8"/>
    <dgm:cxn modelId="{62DA336B-5070-4A82-9A49-4AFF70FF70AC}" type="presParOf" srcId="{6AD24C92-DDC2-4EF1-AC28-0820F5FA7C7E}" destId="{ACC2A436-81A3-496E-B115-039B3E1EA22D}" srcOrd="14" destOrd="0" presId="urn:microsoft.com/office/officeart/2005/8/layout/cycle8"/>
    <dgm:cxn modelId="{7DFB2420-6C8B-4A29-8828-2ABF44FD191E}" type="presParOf" srcId="{6AD24C92-DDC2-4EF1-AC28-0820F5FA7C7E}" destId="{914E6242-ED07-4549-8AA4-570DE7020F00}" srcOrd="15" destOrd="0" presId="urn:microsoft.com/office/officeart/2005/8/layout/cycle8"/>
    <dgm:cxn modelId="{3B8B24EB-D079-40D9-862B-12CE948F9DAE}" type="presParOf" srcId="{6AD24C92-DDC2-4EF1-AC28-0820F5FA7C7E}" destId="{D87AC8F9-60A5-46A8-8C94-4F90AD6E003D}" srcOrd="16" destOrd="0" presId="urn:microsoft.com/office/officeart/2005/8/layout/cycle8"/>
    <dgm:cxn modelId="{37351134-129F-46EA-A735-579A6B381AA0}" type="presParOf" srcId="{6AD24C92-DDC2-4EF1-AC28-0820F5FA7C7E}" destId="{6B699147-0ADC-428A-9DD5-1BB9A9454382}" srcOrd="17" destOrd="0" presId="urn:microsoft.com/office/officeart/2005/8/layout/cycle8"/>
    <dgm:cxn modelId="{08F29381-EF36-46AE-9825-A34B2E2F53B1}" type="presParOf" srcId="{6AD24C92-DDC2-4EF1-AC28-0820F5FA7C7E}" destId="{B0EC5E9B-9681-4F82-88F6-748FE2B428F6}" srcOrd="18" destOrd="0" presId="urn:microsoft.com/office/officeart/2005/8/layout/cycle8"/>
    <dgm:cxn modelId="{10C7F4DF-ED93-4D73-965A-1581FD4C4559}" type="presParOf" srcId="{6AD24C92-DDC2-4EF1-AC28-0820F5FA7C7E}" destId="{22824904-BF32-4BE7-945B-947B6088B846}" srcOrd="19" destOrd="0" presId="urn:microsoft.com/office/officeart/2005/8/layout/cycle8"/>
    <dgm:cxn modelId="{3025F78E-5C88-440E-AE72-CEDBD815ECB1}" type="presParOf" srcId="{6AD24C92-DDC2-4EF1-AC28-0820F5FA7C7E}" destId="{CE960A45-3B20-4356-9DE6-9AD932A83E68}" srcOrd="20" destOrd="0" presId="urn:microsoft.com/office/officeart/2005/8/layout/cycle8"/>
    <dgm:cxn modelId="{22DA661C-C412-4906-9019-6D89ADB2D869}" type="presParOf" srcId="{6AD24C92-DDC2-4EF1-AC28-0820F5FA7C7E}" destId="{9EC93503-073C-47FE-B541-01CA6B9E9F5C}" srcOrd="21" destOrd="0" presId="urn:microsoft.com/office/officeart/2005/8/layout/cycle8"/>
    <dgm:cxn modelId="{BC1A43F4-EC1A-4C27-9EAE-08A5847E0B7F}" type="presParOf" srcId="{6AD24C92-DDC2-4EF1-AC28-0820F5FA7C7E}" destId="{CADD9A8E-C235-45F5-BE65-809B91DFC75D}" srcOrd="22" destOrd="0" presId="urn:microsoft.com/office/officeart/2005/8/layout/cycle8"/>
    <dgm:cxn modelId="{6837AA60-B7CB-4B3F-9740-E78B508F35D6}" type="presParOf" srcId="{6AD24C92-DDC2-4EF1-AC28-0820F5FA7C7E}" destId="{51D02386-E56D-4798-9EFB-E92C322AABA9}" srcOrd="23" destOrd="0" presId="urn:microsoft.com/office/officeart/2005/8/layout/cycle8"/>
    <dgm:cxn modelId="{33ADAA51-270F-4583-B247-12F0E1CF68A8}" type="presParOf" srcId="{6AD24C92-DDC2-4EF1-AC28-0820F5FA7C7E}" destId="{3F206CF0-C604-407A-A86E-F5B190119C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1027F-FDEB-4CE2-80E4-67879416B042}" type="doc">
      <dgm:prSet loTypeId="urn:microsoft.com/office/officeart/2005/8/layout/default#1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831CCD8-63B3-4688-A5E0-AD1068847BF4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Objectives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D05ECC-140D-434D-B564-F93C531BAED1}" type="par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13F373-44A2-46C4-8D07-20AAAA1B28FC}" type="sib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C18B66-D8A7-40C9-9441-8B968604C382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Team Responsibilities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98C343A-2788-45A4-B6DB-966E745A832A}" type="parTrans" cxnId="{32325BC4-05A4-489F-BD37-26C0AD584C9B}">
      <dgm:prSet/>
      <dgm:spPr/>
      <dgm:t>
        <a:bodyPr/>
        <a:lstStyle/>
        <a:p>
          <a:endParaRPr lang="en-US"/>
        </a:p>
      </dgm:t>
    </dgm:pt>
    <dgm:pt modelId="{69188441-C567-44F1-B8C2-F16937BCCEEF}" type="sibTrans" cxnId="{32325BC4-05A4-489F-BD37-26C0AD584C9B}">
      <dgm:prSet/>
      <dgm:spPr/>
      <dgm:t>
        <a:bodyPr/>
        <a:lstStyle/>
        <a:p>
          <a:endParaRPr lang="en-US"/>
        </a:p>
      </dgm:t>
    </dgm:pt>
    <dgm:pt modelId="{44865393-9255-4578-B696-5CA952D81930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Audiences/</a:t>
          </a:r>
          <a:b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Platform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981A5E-48E6-4142-8AA4-9B4EF9BE8067}" type="parTrans" cxnId="{8688AEED-7036-4877-A136-ED24A1E07985}">
      <dgm:prSet/>
      <dgm:spPr/>
      <dgm:t>
        <a:bodyPr/>
        <a:lstStyle/>
        <a:p>
          <a:endParaRPr lang="en-US"/>
        </a:p>
      </dgm:t>
    </dgm:pt>
    <dgm:pt modelId="{F03DA242-DD98-4E8F-AA56-9FEEC89F4AE6}" type="sibTrans" cxnId="{8688AEED-7036-4877-A136-ED24A1E07985}">
      <dgm:prSet/>
      <dgm:spPr/>
      <dgm:t>
        <a:bodyPr/>
        <a:lstStyle/>
        <a:p>
          <a:endParaRPr lang="en-US"/>
        </a:p>
      </dgm:t>
    </dgm:pt>
    <dgm:pt modelId="{65EC89DA-BE25-45F2-B8A5-A09330F5BF52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Official Accounts/</a:t>
          </a:r>
          <a:b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Personal Accounts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BF7892-5ACD-4FD3-A275-84729313FFEC}" type="parTrans" cxnId="{6FBD8EA7-DE98-47F0-B2AD-EB6E6AB78937}">
      <dgm:prSet/>
      <dgm:spPr/>
      <dgm:t>
        <a:bodyPr/>
        <a:lstStyle/>
        <a:p>
          <a:endParaRPr lang="en-US"/>
        </a:p>
      </dgm:t>
    </dgm:pt>
    <dgm:pt modelId="{F95C2AC4-4F8A-4CF8-BAD9-F93D785ECE7B}" type="sibTrans" cxnId="{6FBD8EA7-DE98-47F0-B2AD-EB6E6AB78937}">
      <dgm:prSet/>
      <dgm:spPr/>
      <dgm:t>
        <a:bodyPr/>
        <a:lstStyle/>
        <a:p>
          <a:endParaRPr lang="en-US"/>
        </a:p>
      </dgm:t>
    </dgm:pt>
    <dgm:pt modelId="{099DBBF2-D072-4F39-99E3-8FDCBA61ACB9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Social Media Guidance/Rules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729537-0857-4653-B400-36E295CB2729}" type="parTrans" cxnId="{6727C0F4-F87E-429B-A84D-3A710B7CB458}">
      <dgm:prSet/>
      <dgm:spPr/>
      <dgm:t>
        <a:bodyPr/>
        <a:lstStyle/>
        <a:p>
          <a:endParaRPr lang="en-US"/>
        </a:p>
      </dgm:t>
    </dgm:pt>
    <dgm:pt modelId="{C8941C79-8404-4615-B385-D865D2716998}" type="sibTrans" cxnId="{6727C0F4-F87E-429B-A84D-3A710B7CB458}">
      <dgm:prSet/>
      <dgm:spPr/>
      <dgm:t>
        <a:bodyPr/>
        <a:lstStyle/>
        <a:p>
          <a:endParaRPr lang="en-US"/>
        </a:p>
      </dgm:t>
    </dgm:pt>
    <dgm:pt modelId="{43D95517-A7D5-4318-AFFC-DACE7067997B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Support for Social Media/Digital Team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4E47BE4-1856-491D-9D8A-9113A5A70FDE}" type="parTrans" cxnId="{D53F72A2-D1C9-49B5-B126-A9DF9FD91F10}">
      <dgm:prSet/>
      <dgm:spPr/>
      <dgm:t>
        <a:bodyPr/>
        <a:lstStyle/>
        <a:p>
          <a:endParaRPr lang="en-US"/>
        </a:p>
      </dgm:t>
    </dgm:pt>
    <dgm:pt modelId="{BEAA61E7-C224-45A5-8A98-2A1A46E9DE56}" type="sibTrans" cxnId="{D53F72A2-D1C9-49B5-B126-A9DF9FD91F10}">
      <dgm:prSet/>
      <dgm:spPr/>
      <dgm:t>
        <a:bodyPr/>
        <a:lstStyle/>
        <a:p>
          <a:endParaRPr lang="en-US"/>
        </a:p>
      </dgm:t>
    </dgm:pt>
    <dgm:pt modelId="{01A594E8-A155-4F6C-8DF1-943A4EC5EC39}">
      <dgm:prSet phldrT="[Text]" custT="1"/>
      <dgm:spPr/>
      <dgm:t>
        <a:bodyPr/>
        <a:lstStyle/>
        <a:p>
          <a:r>
            <a:rPr lang="en-US" sz="14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Twitter</a:t>
          </a:r>
          <a:endParaRPr lang="en-US" sz="14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A0B4E6-8264-415B-B947-C7DDD372A983}" type="parTrans" cxnId="{B5ED94AE-684F-40CA-8B71-CC7FFE74AFB1}">
      <dgm:prSet/>
      <dgm:spPr/>
      <dgm:t>
        <a:bodyPr/>
        <a:lstStyle/>
        <a:p>
          <a:endParaRPr lang="en-US"/>
        </a:p>
      </dgm:t>
    </dgm:pt>
    <dgm:pt modelId="{4159D5EB-8F72-4E05-9EFD-A07B0ABE001A}" type="sibTrans" cxnId="{B5ED94AE-684F-40CA-8B71-CC7FFE74AFB1}">
      <dgm:prSet/>
      <dgm:spPr/>
      <dgm:t>
        <a:bodyPr/>
        <a:lstStyle/>
        <a:p>
          <a:endParaRPr lang="en-US"/>
        </a:p>
      </dgm:t>
    </dgm:pt>
    <dgm:pt modelId="{4BA7885E-219F-4201-A6B5-05ACDF4C2F5D}">
      <dgm:prSet phldrT="[Text]" custT="1"/>
      <dgm:spPr/>
      <dgm:t>
        <a:bodyPr/>
        <a:lstStyle/>
        <a:p>
          <a:r>
            <a:rPr lang="en-US" sz="14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Facebook</a:t>
          </a:r>
          <a:endParaRPr lang="en-US" sz="14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E48F59-5219-41D2-87FE-99D4C7AA8927}" type="parTrans" cxnId="{085C4CC6-0FFE-47A1-BFD7-A4C0A516A1AD}">
      <dgm:prSet/>
      <dgm:spPr/>
      <dgm:t>
        <a:bodyPr/>
        <a:lstStyle/>
        <a:p>
          <a:endParaRPr lang="en-US"/>
        </a:p>
      </dgm:t>
    </dgm:pt>
    <dgm:pt modelId="{E53A6C28-46D6-4B4B-931E-4FCEB1711444}" type="sibTrans" cxnId="{085C4CC6-0FFE-47A1-BFD7-A4C0A516A1AD}">
      <dgm:prSet/>
      <dgm:spPr/>
      <dgm:t>
        <a:bodyPr/>
        <a:lstStyle/>
        <a:p>
          <a:endParaRPr lang="en-US"/>
        </a:p>
      </dgm:t>
    </dgm:pt>
    <dgm:pt modelId="{84303C7C-DA23-40E8-9754-FECFC947EAE7}">
      <dgm:prSet phldrT="[Text]" custT="1"/>
      <dgm:spPr/>
      <dgm:t>
        <a:bodyPr/>
        <a:lstStyle/>
        <a:p>
          <a:r>
            <a:rPr lang="en-US" sz="14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Instagram</a:t>
          </a:r>
          <a:endParaRPr lang="en-US" sz="14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F02A57C-1517-4E67-ADFD-198C19CCFB3F}" type="parTrans" cxnId="{6EAA3C74-AD89-4A72-B45B-14F863A39240}">
      <dgm:prSet/>
      <dgm:spPr/>
      <dgm:t>
        <a:bodyPr/>
        <a:lstStyle/>
        <a:p>
          <a:endParaRPr lang="en-US"/>
        </a:p>
      </dgm:t>
    </dgm:pt>
    <dgm:pt modelId="{E11C142D-171F-4971-BDB0-E86C78EF2827}" type="sibTrans" cxnId="{6EAA3C74-AD89-4A72-B45B-14F863A39240}">
      <dgm:prSet/>
      <dgm:spPr/>
      <dgm:t>
        <a:bodyPr/>
        <a:lstStyle/>
        <a:p>
          <a:endParaRPr lang="en-US"/>
        </a:p>
      </dgm:t>
    </dgm:pt>
    <dgm:pt modelId="{A0316118-C154-4061-8EBB-D27E615ED01A}">
      <dgm:prSet phldrT="[Text]" custT="1"/>
      <dgm:spPr/>
      <dgm:t>
        <a:bodyPr/>
        <a:lstStyle/>
        <a:p>
          <a:r>
            <a:rPr lang="en-US" sz="14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YouTube</a:t>
          </a:r>
          <a:endParaRPr lang="en-US" sz="14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DE2B35D-0213-4AF6-921C-25EC2F12E997}" type="parTrans" cxnId="{BEC130FB-CD88-4519-BE00-64CCDD7A3C90}">
      <dgm:prSet/>
      <dgm:spPr/>
      <dgm:t>
        <a:bodyPr/>
        <a:lstStyle/>
        <a:p>
          <a:endParaRPr lang="en-US"/>
        </a:p>
      </dgm:t>
    </dgm:pt>
    <dgm:pt modelId="{698A2526-F1AD-41C2-9C0C-BC8DA4F7D2F0}" type="sibTrans" cxnId="{BEC130FB-CD88-4519-BE00-64CCDD7A3C90}">
      <dgm:prSet/>
      <dgm:spPr/>
      <dgm:t>
        <a:bodyPr/>
        <a:lstStyle/>
        <a:p>
          <a:endParaRPr lang="en-US"/>
        </a:p>
      </dgm:t>
    </dgm:pt>
    <dgm:pt modelId="{8A646521-18A0-44EF-B3B6-A75F8A8EAADF}" type="pres">
      <dgm:prSet presAssocID="{4831027F-FDEB-4CE2-80E4-67879416B0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EE9DA-16E5-4F79-8812-BFD394708E21}" type="pres">
      <dgm:prSet presAssocID="{E831CCD8-63B3-4688-A5E0-AD1068847B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198BD-D9E1-45FF-9650-274EA49C6784}" type="pres">
      <dgm:prSet presAssocID="{B213F373-44A2-46C4-8D07-20AAAA1B28FC}" presName="sibTrans" presStyleCnt="0"/>
      <dgm:spPr/>
    </dgm:pt>
    <dgm:pt modelId="{17CD4E4D-899A-45C5-84A2-FDF915ED6B85}" type="pres">
      <dgm:prSet presAssocID="{44865393-9255-4578-B696-5CA952D819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81118-D396-4093-9BE4-4E257DFDC720}" type="pres">
      <dgm:prSet presAssocID="{F03DA242-DD98-4E8F-AA56-9FEEC89F4AE6}" presName="sibTrans" presStyleCnt="0"/>
      <dgm:spPr/>
    </dgm:pt>
    <dgm:pt modelId="{BE395B75-7BB5-46F8-8F28-501071BC6106}" type="pres">
      <dgm:prSet presAssocID="{66C18B66-D8A7-40C9-9441-8B968604C3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0C17-290B-4714-841B-32C1C7FA9DB2}" type="pres">
      <dgm:prSet presAssocID="{69188441-C567-44F1-B8C2-F16937BCCEEF}" presName="sibTrans" presStyleCnt="0"/>
      <dgm:spPr/>
    </dgm:pt>
    <dgm:pt modelId="{1C5427A4-C7FB-4997-8730-1FD9E95C1F80}" type="pres">
      <dgm:prSet presAssocID="{65EC89DA-BE25-45F2-B8A5-A09330F5BF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D566-4C10-4352-AEDC-70D3E95AA7B0}" type="pres">
      <dgm:prSet presAssocID="{F95C2AC4-4F8A-4CF8-BAD9-F93D785ECE7B}" presName="sibTrans" presStyleCnt="0"/>
      <dgm:spPr/>
    </dgm:pt>
    <dgm:pt modelId="{7D13B4FE-6015-45C0-899D-E49A0C945758}" type="pres">
      <dgm:prSet presAssocID="{099DBBF2-D072-4F39-99E3-8FDCBA61AC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B6D87-11AA-4ED7-9444-BE56961D80C5}" type="pres">
      <dgm:prSet presAssocID="{C8941C79-8404-4615-B385-D865D2716998}" presName="sibTrans" presStyleCnt="0"/>
      <dgm:spPr/>
    </dgm:pt>
    <dgm:pt modelId="{2D973D2B-C1F6-4FC8-A3C3-BBD2B862F14F}" type="pres">
      <dgm:prSet presAssocID="{43D95517-A7D5-4318-AFFC-DACE7067997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C4CC6-0FFE-47A1-BFD7-A4C0A516A1AD}" srcId="{44865393-9255-4578-B696-5CA952D81930}" destId="{4BA7885E-219F-4201-A6B5-05ACDF4C2F5D}" srcOrd="1" destOrd="0" parTransId="{EDE48F59-5219-41D2-87FE-99D4C7AA8927}" sibTransId="{E53A6C28-46D6-4B4B-931E-4FCEB1711444}"/>
    <dgm:cxn modelId="{8688AEED-7036-4877-A136-ED24A1E07985}" srcId="{4831027F-FDEB-4CE2-80E4-67879416B042}" destId="{44865393-9255-4578-B696-5CA952D81930}" srcOrd="1" destOrd="0" parTransId="{90981A5E-48E6-4142-8AA4-9B4EF9BE8067}" sibTransId="{F03DA242-DD98-4E8F-AA56-9FEEC89F4AE6}"/>
    <dgm:cxn modelId="{BAD5E214-740C-479F-BEFF-0E54EDBF7399}" type="presOf" srcId="{A0316118-C154-4061-8EBB-D27E615ED01A}" destId="{17CD4E4D-899A-45C5-84A2-FDF915ED6B85}" srcOrd="0" destOrd="4" presId="urn:microsoft.com/office/officeart/2005/8/layout/default#1"/>
    <dgm:cxn modelId="{6FBD8EA7-DE98-47F0-B2AD-EB6E6AB78937}" srcId="{4831027F-FDEB-4CE2-80E4-67879416B042}" destId="{65EC89DA-BE25-45F2-B8A5-A09330F5BF52}" srcOrd="3" destOrd="0" parTransId="{67BF7892-5ACD-4FD3-A275-84729313FFEC}" sibTransId="{F95C2AC4-4F8A-4CF8-BAD9-F93D785ECE7B}"/>
    <dgm:cxn modelId="{6727C0F4-F87E-429B-A84D-3A710B7CB458}" srcId="{4831027F-FDEB-4CE2-80E4-67879416B042}" destId="{099DBBF2-D072-4F39-99E3-8FDCBA61ACB9}" srcOrd="4" destOrd="0" parTransId="{3C729537-0857-4653-B400-36E295CB2729}" sibTransId="{C8941C79-8404-4615-B385-D865D2716998}"/>
    <dgm:cxn modelId="{BEC130FB-CD88-4519-BE00-64CCDD7A3C90}" srcId="{44865393-9255-4578-B696-5CA952D81930}" destId="{A0316118-C154-4061-8EBB-D27E615ED01A}" srcOrd="3" destOrd="0" parTransId="{1DE2B35D-0213-4AF6-921C-25EC2F12E997}" sibTransId="{698A2526-F1AD-41C2-9C0C-BC8DA4F7D2F0}"/>
    <dgm:cxn modelId="{6EAA3C74-AD89-4A72-B45B-14F863A39240}" srcId="{44865393-9255-4578-B696-5CA952D81930}" destId="{84303C7C-DA23-40E8-9754-FECFC947EAE7}" srcOrd="2" destOrd="0" parTransId="{7F02A57C-1517-4E67-ADFD-198C19CCFB3F}" sibTransId="{E11C142D-171F-4971-BDB0-E86C78EF2827}"/>
    <dgm:cxn modelId="{A1A71E88-0302-4CC3-B0A3-BBA0ACC76A01}" type="presOf" srcId="{099DBBF2-D072-4F39-99E3-8FDCBA61ACB9}" destId="{7D13B4FE-6015-45C0-899D-E49A0C945758}" srcOrd="0" destOrd="0" presId="urn:microsoft.com/office/officeart/2005/8/layout/default#1"/>
    <dgm:cxn modelId="{A97241B9-9D96-453F-9AD7-F61488BBB80F}" type="presOf" srcId="{01A594E8-A155-4F6C-8DF1-943A4EC5EC39}" destId="{17CD4E4D-899A-45C5-84A2-FDF915ED6B85}" srcOrd="0" destOrd="1" presId="urn:microsoft.com/office/officeart/2005/8/layout/default#1"/>
    <dgm:cxn modelId="{B5ED94AE-684F-40CA-8B71-CC7FFE74AFB1}" srcId="{44865393-9255-4578-B696-5CA952D81930}" destId="{01A594E8-A155-4F6C-8DF1-943A4EC5EC39}" srcOrd="0" destOrd="0" parTransId="{30A0B4E6-8264-415B-B947-C7DDD372A983}" sibTransId="{4159D5EB-8F72-4E05-9EFD-A07B0ABE001A}"/>
    <dgm:cxn modelId="{D275D297-E705-4F0B-B498-B77D269FAD86}" srcId="{4831027F-FDEB-4CE2-80E4-67879416B042}" destId="{E831CCD8-63B3-4688-A5E0-AD1068847BF4}" srcOrd="0" destOrd="0" parTransId="{B2D05ECC-140D-434D-B564-F93C531BAED1}" sibTransId="{B213F373-44A2-46C4-8D07-20AAAA1B28FC}"/>
    <dgm:cxn modelId="{17E0BA48-4393-43D6-8EAA-7B60F760900E}" type="presOf" srcId="{E831CCD8-63B3-4688-A5E0-AD1068847BF4}" destId="{D1AEE9DA-16E5-4F79-8812-BFD394708E21}" srcOrd="0" destOrd="0" presId="urn:microsoft.com/office/officeart/2005/8/layout/default#1"/>
    <dgm:cxn modelId="{4DAC109E-5AED-46EE-9540-0489CA8ED640}" type="presOf" srcId="{84303C7C-DA23-40E8-9754-FECFC947EAE7}" destId="{17CD4E4D-899A-45C5-84A2-FDF915ED6B85}" srcOrd="0" destOrd="3" presId="urn:microsoft.com/office/officeart/2005/8/layout/default#1"/>
    <dgm:cxn modelId="{D560BA01-097F-4E60-A49E-F537905F59C7}" type="presOf" srcId="{66C18B66-D8A7-40C9-9441-8B968604C382}" destId="{BE395B75-7BB5-46F8-8F28-501071BC6106}" srcOrd="0" destOrd="0" presId="urn:microsoft.com/office/officeart/2005/8/layout/default#1"/>
    <dgm:cxn modelId="{32325BC4-05A4-489F-BD37-26C0AD584C9B}" srcId="{4831027F-FDEB-4CE2-80E4-67879416B042}" destId="{66C18B66-D8A7-40C9-9441-8B968604C382}" srcOrd="2" destOrd="0" parTransId="{C98C343A-2788-45A4-B6DB-966E745A832A}" sibTransId="{69188441-C567-44F1-B8C2-F16937BCCEEF}"/>
    <dgm:cxn modelId="{384A5180-05A8-4513-97C7-BB6D050AD8C0}" type="presOf" srcId="{44865393-9255-4578-B696-5CA952D81930}" destId="{17CD4E4D-899A-45C5-84A2-FDF915ED6B85}" srcOrd="0" destOrd="0" presId="urn:microsoft.com/office/officeart/2005/8/layout/default#1"/>
    <dgm:cxn modelId="{D53F72A2-D1C9-49B5-B126-A9DF9FD91F10}" srcId="{4831027F-FDEB-4CE2-80E4-67879416B042}" destId="{43D95517-A7D5-4318-AFFC-DACE7067997B}" srcOrd="5" destOrd="0" parTransId="{C4E47BE4-1856-491D-9D8A-9113A5A70FDE}" sibTransId="{BEAA61E7-C224-45A5-8A98-2A1A46E9DE56}"/>
    <dgm:cxn modelId="{DAB04588-5B39-4E0D-B079-E73DC08CB01F}" type="presOf" srcId="{4831027F-FDEB-4CE2-80E4-67879416B042}" destId="{8A646521-18A0-44EF-B3B6-A75F8A8EAADF}" srcOrd="0" destOrd="0" presId="urn:microsoft.com/office/officeart/2005/8/layout/default#1"/>
    <dgm:cxn modelId="{A38A5F49-99FE-432E-B749-955C589E39FF}" type="presOf" srcId="{43D95517-A7D5-4318-AFFC-DACE7067997B}" destId="{2D973D2B-C1F6-4FC8-A3C3-BBD2B862F14F}" srcOrd="0" destOrd="0" presId="urn:microsoft.com/office/officeart/2005/8/layout/default#1"/>
    <dgm:cxn modelId="{C2201930-4E28-47B0-BCE6-355F21580C93}" type="presOf" srcId="{65EC89DA-BE25-45F2-B8A5-A09330F5BF52}" destId="{1C5427A4-C7FB-4997-8730-1FD9E95C1F80}" srcOrd="0" destOrd="0" presId="urn:microsoft.com/office/officeart/2005/8/layout/default#1"/>
    <dgm:cxn modelId="{F2FA228F-75B9-4490-B1E2-DD7B5D4CBBD8}" type="presOf" srcId="{4BA7885E-219F-4201-A6B5-05ACDF4C2F5D}" destId="{17CD4E4D-899A-45C5-84A2-FDF915ED6B85}" srcOrd="0" destOrd="2" presId="urn:microsoft.com/office/officeart/2005/8/layout/default#1"/>
    <dgm:cxn modelId="{7A2092C1-47A0-4AA1-A9AD-627F096CB5CC}" type="presParOf" srcId="{8A646521-18A0-44EF-B3B6-A75F8A8EAADF}" destId="{D1AEE9DA-16E5-4F79-8812-BFD394708E21}" srcOrd="0" destOrd="0" presId="urn:microsoft.com/office/officeart/2005/8/layout/default#1"/>
    <dgm:cxn modelId="{9EADF7F1-F7E2-4A29-A8AD-9DC7CBC9E1E3}" type="presParOf" srcId="{8A646521-18A0-44EF-B3B6-A75F8A8EAADF}" destId="{5CB198BD-D9E1-45FF-9650-274EA49C6784}" srcOrd="1" destOrd="0" presId="urn:microsoft.com/office/officeart/2005/8/layout/default#1"/>
    <dgm:cxn modelId="{95306E6E-CB6E-4E66-8219-63F453FF4082}" type="presParOf" srcId="{8A646521-18A0-44EF-B3B6-A75F8A8EAADF}" destId="{17CD4E4D-899A-45C5-84A2-FDF915ED6B85}" srcOrd="2" destOrd="0" presId="urn:microsoft.com/office/officeart/2005/8/layout/default#1"/>
    <dgm:cxn modelId="{B26AB55D-4A67-437E-81A5-A8B2F0B346A8}" type="presParOf" srcId="{8A646521-18A0-44EF-B3B6-A75F8A8EAADF}" destId="{8C581118-D396-4093-9BE4-4E257DFDC720}" srcOrd="3" destOrd="0" presId="urn:microsoft.com/office/officeart/2005/8/layout/default#1"/>
    <dgm:cxn modelId="{D3B1BC7C-C52F-4FFC-9B25-83ADF313A39C}" type="presParOf" srcId="{8A646521-18A0-44EF-B3B6-A75F8A8EAADF}" destId="{BE395B75-7BB5-46F8-8F28-501071BC6106}" srcOrd="4" destOrd="0" presId="urn:microsoft.com/office/officeart/2005/8/layout/default#1"/>
    <dgm:cxn modelId="{A0487545-3FED-455B-9147-B691AF1AE034}" type="presParOf" srcId="{8A646521-18A0-44EF-B3B6-A75F8A8EAADF}" destId="{7DA10C17-290B-4714-841B-32C1C7FA9DB2}" srcOrd="5" destOrd="0" presId="urn:microsoft.com/office/officeart/2005/8/layout/default#1"/>
    <dgm:cxn modelId="{C2C18D83-4000-4639-9080-8C367E9BBBC2}" type="presParOf" srcId="{8A646521-18A0-44EF-B3B6-A75F8A8EAADF}" destId="{1C5427A4-C7FB-4997-8730-1FD9E95C1F80}" srcOrd="6" destOrd="0" presId="urn:microsoft.com/office/officeart/2005/8/layout/default#1"/>
    <dgm:cxn modelId="{2FF2D447-60CB-456C-AB5C-6A97F24F2E97}" type="presParOf" srcId="{8A646521-18A0-44EF-B3B6-A75F8A8EAADF}" destId="{0F44D566-4C10-4352-AEDC-70D3E95AA7B0}" srcOrd="7" destOrd="0" presId="urn:microsoft.com/office/officeart/2005/8/layout/default#1"/>
    <dgm:cxn modelId="{53FBB3A4-AB2B-48D2-AA9D-5A129F4E44EC}" type="presParOf" srcId="{8A646521-18A0-44EF-B3B6-A75F8A8EAADF}" destId="{7D13B4FE-6015-45C0-899D-E49A0C945758}" srcOrd="8" destOrd="0" presId="urn:microsoft.com/office/officeart/2005/8/layout/default#1"/>
    <dgm:cxn modelId="{C61A4968-8227-48C4-A130-64FB8FF7773E}" type="presParOf" srcId="{8A646521-18A0-44EF-B3B6-A75F8A8EAADF}" destId="{55CB6D87-11AA-4ED7-9444-BE56961D80C5}" srcOrd="9" destOrd="0" presId="urn:microsoft.com/office/officeart/2005/8/layout/default#1"/>
    <dgm:cxn modelId="{54A92754-545C-4B08-A61E-2B1A0E9255C2}" type="presParOf" srcId="{8A646521-18A0-44EF-B3B6-A75F8A8EAADF}" destId="{2D973D2B-C1F6-4FC8-A3C3-BBD2B862F14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31027F-FDEB-4CE2-80E4-67879416B042}" type="doc">
      <dgm:prSet loTypeId="urn:microsoft.com/office/officeart/2005/8/layout/default#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831CCD8-63B3-4688-A5E0-AD1068847BF4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 Plan</a:t>
          </a:r>
        </a:p>
      </dgm:t>
    </dgm:pt>
    <dgm:pt modelId="{B2D05ECC-140D-434D-B564-F93C531BAED1}" type="par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13F373-44A2-46C4-8D07-20AAAA1B28FC}" type="sib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C18B66-D8A7-40C9-9441-8B968604C382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 Sources</a:t>
          </a:r>
          <a:endParaRPr lang="id-ID" sz="2400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98C343A-2788-45A4-B6DB-966E745A832A}" type="parTrans" cxnId="{32325BC4-05A4-489F-BD37-26C0AD584C9B}">
      <dgm:prSet/>
      <dgm:spPr/>
      <dgm:t>
        <a:bodyPr/>
        <a:lstStyle/>
        <a:p>
          <a:endParaRPr lang="en-US"/>
        </a:p>
      </dgm:t>
    </dgm:pt>
    <dgm:pt modelId="{69188441-C567-44F1-B8C2-F16937BCCEEF}" type="sibTrans" cxnId="{32325BC4-05A4-489F-BD37-26C0AD584C9B}">
      <dgm:prSet/>
      <dgm:spPr/>
      <dgm:t>
        <a:bodyPr/>
        <a:lstStyle/>
        <a:p>
          <a:endParaRPr lang="en-US"/>
        </a:p>
      </dgm:t>
    </dgm:pt>
    <dgm:pt modelId="{44865393-9255-4578-B696-5CA952D81930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 Composition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981A5E-48E6-4142-8AA4-9B4EF9BE8067}" type="parTrans" cxnId="{8688AEED-7036-4877-A136-ED24A1E07985}">
      <dgm:prSet/>
      <dgm:spPr/>
      <dgm:t>
        <a:bodyPr/>
        <a:lstStyle/>
        <a:p>
          <a:endParaRPr lang="en-US"/>
        </a:p>
      </dgm:t>
    </dgm:pt>
    <dgm:pt modelId="{F03DA242-DD98-4E8F-AA56-9FEEC89F4AE6}" type="sibTrans" cxnId="{8688AEED-7036-4877-A136-ED24A1E07985}">
      <dgm:prSet/>
      <dgm:spPr/>
      <dgm:t>
        <a:bodyPr/>
        <a:lstStyle/>
        <a:p>
          <a:endParaRPr lang="en-US"/>
        </a:p>
      </dgm:t>
    </dgm:pt>
    <dgm:pt modelId="{65EC89DA-BE25-45F2-B8A5-A09330F5BF52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Activities Plan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BF7892-5ACD-4FD3-A275-84729313FFEC}" type="parTrans" cxnId="{6FBD8EA7-DE98-47F0-B2AD-EB6E6AB78937}">
      <dgm:prSet/>
      <dgm:spPr/>
      <dgm:t>
        <a:bodyPr/>
        <a:lstStyle/>
        <a:p>
          <a:endParaRPr lang="en-US"/>
        </a:p>
      </dgm:t>
    </dgm:pt>
    <dgm:pt modelId="{F95C2AC4-4F8A-4CF8-BAD9-F93D785ECE7B}" type="sibTrans" cxnId="{6FBD8EA7-DE98-47F0-B2AD-EB6E6AB78937}">
      <dgm:prSet/>
      <dgm:spPr/>
      <dgm:t>
        <a:bodyPr/>
        <a:lstStyle/>
        <a:p>
          <a:endParaRPr lang="en-US"/>
        </a:p>
      </dgm:t>
    </dgm:pt>
    <dgm:pt modelId="{099DBBF2-D072-4F39-99E3-8FDCBA61ACB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Special Campaign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729537-0857-4653-B400-36E295CB2729}" type="parTrans" cxnId="{6727C0F4-F87E-429B-A84D-3A710B7CB458}">
      <dgm:prSet/>
      <dgm:spPr/>
      <dgm:t>
        <a:bodyPr/>
        <a:lstStyle/>
        <a:p>
          <a:endParaRPr lang="en-US"/>
        </a:p>
      </dgm:t>
    </dgm:pt>
    <dgm:pt modelId="{C8941C79-8404-4615-B385-D865D2716998}" type="sibTrans" cxnId="{6727C0F4-F87E-429B-A84D-3A710B7CB458}">
      <dgm:prSet/>
      <dgm:spPr/>
      <dgm:t>
        <a:bodyPr/>
        <a:lstStyle/>
        <a:p>
          <a:endParaRPr lang="en-US"/>
        </a:p>
      </dgm:t>
    </dgm:pt>
    <dgm:pt modelId="{D0351613-9DD7-4AA6-AC0C-3FD95FF6621E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Regular Content</a:t>
          </a:r>
        </a:p>
      </dgm:t>
    </dgm:pt>
    <dgm:pt modelId="{7BCE8FE7-D9C7-435F-9BCC-496CBB30E918}" type="parTrans" cxnId="{77088850-87F1-42EA-880E-6E54F6F67F37}">
      <dgm:prSet/>
      <dgm:spPr/>
      <dgm:t>
        <a:bodyPr/>
        <a:lstStyle/>
        <a:p>
          <a:endParaRPr lang="en-US"/>
        </a:p>
      </dgm:t>
    </dgm:pt>
    <dgm:pt modelId="{3FE376AE-7F12-41C6-AE77-22A95998D141}" type="sibTrans" cxnId="{77088850-87F1-42EA-880E-6E54F6F67F37}">
      <dgm:prSet/>
      <dgm:spPr/>
      <dgm:t>
        <a:bodyPr/>
        <a:lstStyle/>
        <a:p>
          <a:endParaRPr lang="en-US"/>
        </a:p>
      </dgm:t>
    </dgm:pt>
    <dgm:pt modelId="{74AF41F1-4735-4DA3-8A2F-D95A05981252}">
      <dgm:prSet phldrT="[Text]" custT="1"/>
      <dgm:spPr/>
      <dgm:t>
        <a:bodyPr/>
        <a:lstStyle/>
        <a:p>
          <a:r>
            <a:rPr lang="en-US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Formal/Official 40%</a:t>
          </a:r>
          <a:endParaRPr lang="en-US" sz="16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04DEF8E-75E0-47A3-AB9B-9D6473B3E0C3}" type="parTrans" cxnId="{65FDE508-F505-41C8-A18F-28E39F4568ED}">
      <dgm:prSet/>
      <dgm:spPr/>
      <dgm:t>
        <a:bodyPr/>
        <a:lstStyle/>
        <a:p>
          <a:endParaRPr lang="en-US"/>
        </a:p>
      </dgm:t>
    </dgm:pt>
    <dgm:pt modelId="{06D65517-9D67-43F1-A349-345BF4AD0542}" type="sibTrans" cxnId="{65FDE508-F505-41C8-A18F-28E39F4568ED}">
      <dgm:prSet/>
      <dgm:spPr/>
      <dgm:t>
        <a:bodyPr/>
        <a:lstStyle/>
        <a:p>
          <a:endParaRPr lang="en-US"/>
        </a:p>
      </dgm:t>
    </dgm:pt>
    <dgm:pt modelId="{C7BF5FC2-026B-4380-8626-6637BEAD10E9}">
      <dgm:prSet phldrT="[Text]" custT="1"/>
      <dgm:spPr/>
      <dgm:t>
        <a:bodyPr/>
        <a:lstStyle/>
        <a:p>
          <a:r>
            <a:rPr lang="en-US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Informal 60%</a:t>
          </a:r>
          <a:endParaRPr lang="en-US" sz="16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1E861B-501E-40F2-8A27-7D53B87320BF}" type="parTrans" cxnId="{D170240E-F927-4544-9C4D-12ABDFB84933}">
      <dgm:prSet/>
      <dgm:spPr/>
      <dgm:t>
        <a:bodyPr/>
        <a:lstStyle/>
        <a:p>
          <a:endParaRPr lang="en-US"/>
        </a:p>
      </dgm:t>
    </dgm:pt>
    <dgm:pt modelId="{B7C23EE9-3DDF-4266-A7F0-BD608A27BA54}" type="sibTrans" cxnId="{D170240E-F927-4544-9C4D-12ABDFB84933}">
      <dgm:prSet/>
      <dgm:spPr/>
      <dgm:t>
        <a:bodyPr/>
        <a:lstStyle/>
        <a:p>
          <a:endParaRPr lang="en-US"/>
        </a:p>
      </dgm:t>
    </dgm:pt>
    <dgm:pt modelId="{14C111B7-4510-4229-A947-41FFF9DE62AC}">
      <dgm:prSet phldrT="[Text]" custT="1"/>
      <dgm:spPr/>
      <dgm:t>
        <a:bodyPr/>
        <a:lstStyle/>
        <a:p>
          <a:r>
            <a:rPr lang="en-US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Trivia Quiz</a:t>
          </a:r>
          <a:endParaRPr lang="en-US" sz="16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83840DF-5688-47BD-970B-12306B00E08E}" type="parTrans" cxnId="{B5579FFD-7A22-486A-9252-37B635843A7D}">
      <dgm:prSet/>
      <dgm:spPr/>
      <dgm:t>
        <a:bodyPr/>
        <a:lstStyle/>
        <a:p>
          <a:endParaRPr lang="en-US"/>
        </a:p>
      </dgm:t>
    </dgm:pt>
    <dgm:pt modelId="{9A7B57A6-C6A9-457F-B740-0F67E0329EFB}" type="sibTrans" cxnId="{B5579FFD-7A22-486A-9252-37B635843A7D}">
      <dgm:prSet/>
      <dgm:spPr/>
      <dgm:t>
        <a:bodyPr/>
        <a:lstStyle/>
        <a:p>
          <a:endParaRPr lang="en-US"/>
        </a:p>
      </dgm:t>
    </dgm:pt>
    <dgm:pt modelId="{74E6C098-1592-40B6-BBED-04A9AC64D733}">
      <dgm:prSet phldrT="[Text]" custT="1"/>
      <dgm:spPr/>
      <dgm:t>
        <a:bodyPr/>
        <a:lstStyle/>
        <a:p>
          <a:r>
            <a:rPr lang="en-US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Time hop</a:t>
          </a:r>
          <a:endParaRPr lang="en-US" sz="16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49FD3B3-94AB-46F8-B277-314164091E94}" type="parTrans" cxnId="{386FF663-26C5-49E0-863D-D0FB1AB265C2}">
      <dgm:prSet/>
      <dgm:spPr/>
      <dgm:t>
        <a:bodyPr/>
        <a:lstStyle/>
        <a:p>
          <a:endParaRPr lang="en-US"/>
        </a:p>
      </dgm:t>
    </dgm:pt>
    <dgm:pt modelId="{40ABA531-9252-44DB-B625-7CC522F2C8B6}" type="sibTrans" cxnId="{386FF663-26C5-49E0-863D-D0FB1AB265C2}">
      <dgm:prSet/>
      <dgm:spPr/>
      <dgm:t>
        <a:bodyPr/>
        <a:lstStyle/>
        <a:p>
          <a:endParaRPr lang="en-US"/>
        </a:p>
      </dgm:t>
    </dgm:pt>
    <dgm:pt modelId="{B384A115-A7E8-4583-A5C3-BFE2ECD013A8}">
      <dgm:prSet phldrT="[Text]" custT="1"/>
      <dgm:spPr/>
      <dgm:t>
        <a:bodyPr/>
        <a:lstStyle/>
        <a:p>
          <a:r>
            <a:rPr lang="en-US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#</a:t>
          </a:r>
          <a:r>
            <a:rPr lang="en-US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FollowFriday</a:t>
          </a:r>
          <a:endParaRPr lang="en-US" sz="16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7D1C59D-AA5A-485D-9A68-E048DA87F712}" type="parTrans" cxnId="{56D48398-42D7-4716-9496-199E0DD715F9}">
      <dgm:prSet/>
      <dgm:spPr/>
      <dgm:t>
        <a:bodyPr/>
        <a:lstStyle/>
        <a:p>
          <a:endParaRPr lang="en-US"/>
        </a:p>
      </dgm:t>
    </dgm:pt>
    <dgm:pt modelId="{C70A2295-CEA2-4B19-9820-FA14A71022AC}" type="sibTrans" cxnId="{56D48398-42D7-4716-9496-199E0DD715F9}">
      <dgm:prSet/>
      <dgm:spPr/>
      <dgm:t>
        <a:bodyPr/>
        <a:lstStyle/>
        <a:p>
          <a:endParaRPr lang="en-US"/>
        </a:p>
      </dgm:t>
    </dgm:pt>
    <dgm:pt modelId="{94B75886-1670-4E8E-B28B-4E6C1053281A}">
      <dgm:prSet phldrT="[Text]" custT="1"/>
      <dgm:spPr/>
      <dgm:t>
        <a:bodyPr/>
        <a:lstStyle/>
        <a:p>
          <a:r>
            <a:rPr lang="en-US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#</a:t>
          </a:r>
          <a:r>
            <a:rPr lang="en-US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SaturdaySelfies</a:t>
          </a:r>
          <a:endParaRPr lang="en-US" sz="16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9F7B4B5-01FB-427F-B240-579497808653}" type="parTrans" cxnId="{17BF6015-A928-478A-9E9A-96A58C877213}">
      <dgm:prSet/>
      <dgm:spPr/>
      <dgm:t>
        <a:bodyPr/>
        <a:lstStyle/>
        <a:p>
          <a:endParaRPr lang="en-US"/>
        </a:p>
      </dgm:t>
    </dgm:pt>
    <dgm:pt modelId="{1E2DC852-5850-4B60-AE21-FB14BB87AEE4}" type="sibTrans" cxnId="{17BF6015-A928-478A-9E9A-96A58C877213}">
      <dgm:prSet/>
      <dgm:spPr/>
      <dgm:t>
        <a:bodyPr/>
        <a:lstStyle/>
        <a:p>
          <a:endParaRPr lang="en-US"/>
        </a:p>
      </dgm:t>
    </dgm:pt>
    <dgm:pt modelId="{902089FF-61FE-4F66-B288-17EB9F0A0DDE}">
      <dgm:prSet phldrT="[Text]" custT="1"/>
      <dgm:spPr/>
      <dgm:t>
        <a:bodyPr/>
        <a:lstStyle/>
        <a:p>
          <a:r>
            <a:rPr lang="id-ID" sz="18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Weekly</a:t>
          </a:r>
          <a:endParaRPr lang="en-US" sz="18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0EE30C8-9C37-4834-B70A-AD42D3DF8C1B}" type="parTrans" cxnId="{EEEBA10E-6A5C-4017-A1CE-4D0CBFF9B2BA}">
      <dgm:prSet/>
      <dgm:spPr/>
      <dgm:t>
        <a:bodyPr/>
        <a:lstStyle/>
        <a:p>
          <a:endParaRPr lang="en-US"/>
        </a:p>
      </dgm:t>
    </dgm:pt>
    <dgm:pt modelId="{86341C41-4371-4A6A-9F05-7568AB0D409E}" type="sibTrans" cxnId="{EEEBA10E-6A5C-4017-A1CE-4D0CBFF9B2BA}">
      <dgm:prSet/>
      <dgm:spPr/>
      <dgm:t>
        <a:bodyPr/>
        <a:lstStyle/>
        <a:p>
          <a:endParaRPr lang="en-US"/>
        </a:p>
      </dgm:t>
    </dgm:pt>
    <dgm:pt modelId="{15C46F22-3CD7-4C98-8632-E3B6C2068805}">
      <dgm:prSet phldrT="[Text]" custT="1"/>
      <dgm:spPr/>
      <dgm:t>
        <a:bodyPr/>
        <a:lstStyle/>
        <a:p>
          <a:r>
            <a:rPr lang="id-ID" sz="18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Monthly</a:t>
          </a:r>
          <a:endParaRPr lang="en-US" sz="18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E2AA8D6-6694-4159-9892-E18AA5511D03}" type="parTrans" cxnId="{D586E942-DB25-4616-A2BF-0F73F1503493}">
      <dgm:prSet/>
      <dgm:spPr/>
      <dgm:t>
        <a:bodyPr/>
        <a:lstStyle/>
        <a:p>
          <a:endParaRPr lang="en-US"/>
        </a:p>
      </dgm:t>
    </dgm:pt>
    <dgm:pt modelId="{261D8CF1-EB9B-4EC5-8E21-4BFC1E69D930}" type="sibTrans" cxnId="{D586E942-DB25-4616-A2BF-0F73F1503493}">
      <dgm:prSet/>
      <dgm:spPr/>
      <dgm:t>
        <a:bodyPr/>
        <a:lstStyle/>
        <a:p>
          <a:endParaRPr lang="en-US"/>
        </a:p>
      </dgm:t>
    </dgm:pt>
    <dgm:pt modelId="{AC2FC852-A692-4F0F-86A9-417E3E06EE3A}">
      <dgm:prSet phldrT="[Text]" custT="1"/>
      <dgm:spPr/>
      <dgm:t>
        <a:bodyPr/>
        <a:lstStyle/>
        <a:p>
          <a:r>
            <a:rPr lang="id-ID" sz="18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Media</a:t>
          </a:r>
        </a:p>
      </dgm:t>
    </dgm:pt>
    <dgm:pt modelId="{E52C77ED-6091-42B8-81BF-807BC0D29DE1}" type="parTrans" cxnId="{1ADDB03C-9199-4576-A429-4AB9389E5299}">
      <dgm:prSet/>
      <dgm:spPr/>
      <dgm:t>
        <a:bodyPr/>
        <a:lstStyle/>
        <a:p>
          <a:endParaRPr lang="en-US"/>
        </a:p>
      </dgm:t>
    </dgm:pt>
    <dgm:pt modelId="{01836CC2-FC6A-47A4-BE4B-76636F4B2530}" type="sibTrans" cxnId="{1ADDB03C-9199-4576-A429-4AB9389E5299}">
      <dgm:prSet/>
      <dgm:spPr/>
      <dgm:t>
        <a:bodyPr/>
        <a:lstStyle/>
        <a:p>
          <a:endParaRPr lang="en-US"/>
        </a:p>
      </dgm:t>
    </dgm:pt>
    <dgm:pt modelId="{E77D7781-F111-49FE-9105-F9FE0188B1A3}">
      <dgm:prSet phldrT="[Text]" custT="1"/>
      <dgm:spPr/>
      <dgm:t>
        <a:bodyPr/>
        <a:lstStyle/>
        <a:p>
          <a:r>
            <a:rPr lang="id-ID" sz="18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Other Socmed Accounts</a:t>
          </a:r>
        </a:p>
      </dgm:t>
    </dgm:pt>
    <dgm:pt modelId="{A3871ADB-0408-4F17-83CB-ACC1223E58BE}" type="parTrans" cxnId="{68EF86A1-4DBC-4CE3-920A-2E54367CD0E1}">
      <dgm:prSet/>
      <dgm:spPr/>
      <dgm:t>
        <a:bodyPr/>
        <a:lstStyle/>
        <a:p>
          <a:endParaRPr lang="en-US"/>
        </a:p>
      </dgm:t>
    </dgm:pt>
    <dgm:pt modelId="{8693F3D5-35A8-4683-B4A4-BE52F14D0B32}" type="sibTrans" cxnId="{68EF86A1-4DBC-4CE3-920A-2E54367CD0E1}">
      <dgm:prSet/>
      <dgm:spPr/>
      <dgm:t>
        <a:bodyPr/>
        <a:lstStyle/>
        <a:p>
          <a:endParaRPr lang="en-US"/>
        </a:p>
      </dgm:t>
    </dgm:pt>
    <dgm:pt modelId="{F8FFE177-4965-47AA-91E5-0ECC603497EB}">
      <dgm:prSet phldrT="[Text]" custT="1"/>
      <dgm:spPr/>
      <dgm:t>
        <a:bodyPr/>
        <a:lstStyle/>
        <a:p>
          <a:r>
            <a:rPr lang="en-US" sz="12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Modified for Social Media</a:t>
          </a:r>
        </a:p>
      </dgm:t>
    </dgm:pt>
    <dgm:pt modelId="{D8D4AA77-4389-42F6-8205-DD0CA70AC202}" type="parTrans" cxnId="{43CE81C7-0ACC-44C8-BA90-4C9DF81DD42B}">
      <dgm:prSet/>
      <dgm:spPr/>
      <dgm:t>
        <a:bodyPr/>
        <a:lstStyle/>
        <a:p>
          <a:endParaRPr lang="en-US"/>
        </a:p>
      </dgm:t>
    </dgm:pt>
    <dgm:pt modelId="{26F6087E-EDD8-4BD4-B63C-8D821529F8DF}" type="sibTrans" cxnId="{43CE81C7-0ACC-44C8-BA90-4C9DF81DD42B}">
      <dgm:prSet/>
      <dgm:spPr/>
      <dgm:t>
        <a:bodyPr/>
        <a:lstStyle/>
        <a:p>
          <a:endParaRPr lang="en-US"/>
        </a:p>
      </dgm:t>
    </dgm:pt>
    <dgm:pt modelId="{7122FDFF-FA9B-4080-B0C7-44A12DB23CFB}">
      <dgm:prSet phldrT="[Text]" custT="1"/>
      <dgm:spPr/>
      <dgm:t>
        <a:bodyPr/>
        <a:lstStyle/>
        <a:p>
          <a:r>
            <a:rPr lang="en-US" sz="12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More Pictures</a:t>
          </a:r>
        </a:p>
      </dgm:t>
    </dgm:pt>
    <dgm:pt modelId="{62C67A78-1003-4C45-A5D2-CF30FC4BC4ED}" type="parTrans" cxnId="{52CB9E82-4ADA-4F9B-A1D4-5DE5CFB729F5}">
      <dgm:prSet/>
      <dgm:spPr/>
      <dgm:t>
        <a:bodyPr/>
        <a:lstStyle/>
        <a:p>
          <a:endParaRPr lang="en-US"/>
        </a:p>
      </dgm:t>
    </dgm:pt>
    <dgm:pt modelId="{149F71C3-3428-4463-8C07-F6C53054463B}" type="sibTrans" cxnId="{52CB9E82-4ADA-4F9B-A1D4-5DE5CFB729F5}">
      <dgm:prSet/>
      <dgm:spPr/>
      <dgm:t>
        <a:bodyPr/>
        <a:lstStyle/>
        <a:p>
          <a:endParaRPr lang="en-US"/>
        </a:p>
      </dgm:t>
    </dgm:pt>
    <dgm:pt modelId="{A75DF09D-8C5B-46BE-B7F0-00B6B7224034}">
      <dgm:prSet phldrT="[Text]" custT="1"/>
      <dgm:spPr/>
      <dgm:t>
        <a:bodyPr/>
        <a:lstStyle/>
        <a:p>
          <a:r>
            <a:rPr lang="en-US" sz="12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Short/Informal</a:t>
          </a:r>
        </a:p>
      </dgm:t>
    </dgm:pt>
    <dgm:pt modelId="{91ED88A9-5949-4926-9C80-4C7ACD35D8FA}" type="parTrans" cxnId="{6A926F14-FFDA-4FAE-97F8-02842871F46A}">
      <dgm:prSet/>
      <dgm:spPr/>
      <dgm:t>
        <a:bodyPr/>
        <a:lstStyle/>
        <a:p>
          <a:endParaRPr lang="en-US"/>
        </a:p>
      </dgm:t>
    </dgm:pt>
    <dgm:pt modelId="{FE86D61A-A6D4-4F17-B9C4-AC78B84DF5D7}" type="sibTrans" cxnId="{6A926F14-FFDA-4FAE-97F8-02842871F46A}">
      <dgm:prSet/>
      <dgm:spPr/>
      <dgm:t>
        <a:bodyPr/>
        <a:lstStyle/>
        <a:p>
          <a:endParaRPr lang="en-US"/>
        </a:p>
      </dgm:t>
    </dgm:pt>
    <dgm:pt modelId="{4856B043-CEE2-49F6-A411-C5C5DFC71DE5}">
      <dgm:prSet phldrT="[Text]" custT="1"/>
      <dgm:spPr/>
      <dgm:t>
        <a:bodyPr/>
        <a:lstStyle/>
        <a:p>
          <a:r>
            <a:rPr lang="en-US" sz="12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Questions okay</a:t>
          </a:r>
        </a:p>
      </dgm:t>
    </dgm:pt>
    <dgm:pt modelId="{743D7DF6-D4D6-43F2-B9DE-F73F2955B0DA}" type="parTrans" cxnId="{62D89B5A-C1C7-40D9-9D50-FC14E7BD5FE5}">
      <dgm:prSet/>
      <dgm:spPr/>
      <dgm:t>
        <a:bodyPr/>
        <a:lstStyle/>
        <a:p>
          <a:endParaRPr lang="en-US"/>
        </a:p>
      </dgm:t>
    </dgm:pt>
    <dgm:pt modelId="{2F23AF1D-DFC5-44E1-8A2C-1E5B72424232}" type="sibTrans" cxnId="{62D89B5A-C1C7-40D9-9D50-FC14E7BD5FE5}">
      <dgm:prSet/>
      <dgm:spPr/>
      <dgm:t>
        <a:bodyPr/>
        <a:lstStyle/>
        <a:p>
          <a:endParaRPr lang="en-US"/>
        </a:p>
      </dgm:t>
    </dgm:pt>
    <dgm:pt modelId="{8A646521-18A0-44EF-B3B6-A75F8A8EAADF}" type="pres">
      <dgm:prSet presAssocID="{4831027F-FDEB-4CE2-80E4-67879416B0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EE9DA-16E5-4F79-8812-BFD394708E21}" type="pres">
      <dgm:prSet presAssocID="{E831CCD8-63B3-4688-A5E0-AD1068847B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198BD-D9E1-45FF-9650-274EA49C6784}" type="pres">
      <dgm:prSet presAssocID="{B213F373-44A2-46C4-8D07-20AAAA1B28FC}" presName="sibTrans" presStyleCnt="0"/>
      <dgm:spPr/>
    </dgm:pt>
    <dgm:pt modelId="{17CD4E4D-899A-45C5-84A2-FDF915ED6B85}" type="pres">
      <dgm:prSet presAssocID="{44865393-9255-4578-B696-5CA952D819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81118-D396-4093-9BE4-4E257DFDC720}" type="pres">
      <dgm:prSet presAssocID="{F03DA242-DD98-4E8F-AA56-9FEEC89F4AE6}" presName="sibTrans" presStyleCnt="0"/>
      <dgm:spPr/>
    </dgm:pt>
    <dgm:pt modelId="{BE395B75-7BB5-46F8-8F28-501071BC6106}" type="pres">
      <dgm:prSet presAssocID="{66C18B66-D8A7-40C9-9441-8B968604C3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0C17-290B-4714-841B-32C1C7FA9DB2}" type="pres">
      <dgm:prSet presAssocID="{69188441-C567-44F1-B8C2-F16937BCCEEF}" presName="sibTrans" presStyleCnt="0"/>
      <dgm:spPr/>
    </dgm:pt>
    <dgm:pt modelId="{1C5427A4-C7FB-4997-8730-1FD9E95C1F80}" type="pres">
      <dgm:prSet presAssocID="{65EC89DA-BE25-45F2-B8A5-A09330F5BF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D566-4C10-4352-AEDC-70D3E95AA7B0}" type="pres">
      <dgm:prSet presAssocID="{F95C2AC4-4F8A-4CF8-BAD9-F93D785ECE7B}" presName="sibTrans" presStyleCnt="0"/>
      <dgm:spPr/>
    </dgm:pt>
    <dgm:pt modelId="{53519953-A795-4C21-8C6A-BC188DE36C55}" type="pres">
      <dgm:prSet presAssocID="{D0351613-9DD7-4AA6-AC0C-3FD95FF662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F1BB1-E894-46BE-9738-FBA9063E6B03}" type="pres">
      <dgm:prSet presAssocID="{3FE376AE-7F12-41C6-AE77-22A95998D141}" presName="sibTrans" presStyleCnt="0"/>
      <dgm:spPr/>
    </dgm:pt>
    <dgm:pt modelId="{7D13B4FE-6015-45C0-899D-E49A0C945758}" type="pres">
      <dgm:prSet presAssocID="{099DBBF2-D072-4F39-99E3-8FDCBA61AC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99C131-8F8F-4C64-9E9B-D4CC18542E30}" type="presOf" srcId="{A75DF09D-8C5B-46BE-B7F0-00B6B7224034}" destId="{53519953-A795-4C21-8C6A-BC188DE36C55}" srcOrd="0" destOrd="2" presId="urn:microsoft.com/office/officeart/2005/8/layout/default#2"/>
    <dgm:cxn modelId="{65FDE508-F505-41C8-A18F-28E39F4568ED}" srcId="{44865393-9255-4578-B696-5CA952D81930}" destId="{74AF41F1-4735-4DA3-8A2F-D95A05981252}" srcOrd="0" destOrd="0" parTransId="{F04DEF8E-75E0-47A3-AB9B-9D6473B3E0C3}" sibTransId="{06D65517-9D67-43F1-A349-345BF4AD0542}"/>
    <dgm:cxn modelId="{6FBD8EA7-DE98-47F0-B2AD-EB6E6AB78937}" srcId="{4831027F-FDEB-4CE2-80E4-67879416B042}" destId="{65EC89DA-BE25-45F2-B8A5-A09330F5BF52}" srcOrd="3" destOrd="0" parTransId="{67BF7892-5ACD-4FD3-A275-84729313FFEC}" sibTransId="{F95C2AC4-4F8A-4CF8-BAD9-F93D785ECE7B}"/>
    <dgm:cxn modelId="{1ADDB03C-9199-4576-A429-4AB9389E5299}" srcId="{66C18B66-D8A7-40C9-9441-8B968604C382}" destId="{AC2FC852-A692-4F0F-86A9-417E3E06EE3A}" srcOrd="0" destOrd="0" parTransId="{E52C77ED-6091-42B8-81BF-807BC0D29DE1}" sibTransId="{01836CC2-FC6A-47A4-BE4B-76636F4B2530}"/>
    <dgm:cxn modelId="{77088850-87F1-42EA-880E-6E54F6F67F37}" srcId="{4831027F-FDEB-4CE2-80E4-67879416B042}" destId="{D0351613-9DD7-4AA6-AC0C-3FD95FF6621E}" srcOrd="4" destOrd="0" parTransId="{7BCE8FE7-D9C7-435F-9BCC-496CBB30E918}" sibTransId="{3FE376AE-7F12-41C6-AE77-22A95998D141}"/>
    <dgm:cxn modelId="{EEEBA10E-6A5C-4017-A1CE-4D0CBFF9B2BA}" srcId="{E831CCD8-63B3-4688-A5E0-AD1068847BF4}" destId="{902089FF-61FE-4F66-B288-17EB9F0A0DDE}" srcOrd="0" destOrd="0" parTransId="{60EE30C8-9C37-4834-B70A-AD42D3DF8C1B}" sibTransId="{86341C41-4371-4A6A-9F05-7568AB0D409E}"/>
    <dgm:cxn modelId="{0CA58B96-10E6-42AD-B754-65610D3C1C25}" type="presOf" srcId="{E77D7781-F111-49FE-9105-F9FE0188B1A3}" destId="{BE395B75-7BB5-46F8-8F28-501071BC6106}" srcOrd="0" destOrd="2" presId="urn:microsoft.com/office/officeart/2005/8/layout/default#2"/>
    <dgm:cxn modelId="{52CB9E82-4ADA-4F9B-A1D4-5DE5CFB729F5}" srcId="{D0351613-9DD7-4AA6-AC0C-3FD95FF6621E}" destId="{7122FDFF-FA9B-4080-B0C7-44A12DB23CFB}" srcOrd="3" destOrd="0" parTransId="{62C67A78-1003-4C45-A5D2-CF30FC4BC4ED}" sibTransId="{149F71C3-3428-4463-8C07-F6C53054463B}"/>
    <dgm:cxn modelId="{7B4263CC-F290-48CA-BD55-189BE9C8E17A}" type="presOf" srcId="{66C18B66-D8A7-40C9-9441-8B968604C382}" destId="{BE395B75-7BB5-46F8-8F28-501071BC6106}" srcOrd="0" destOrd="0" presId="urn:microsoft.com/office/officeart/2005/8/layout/default#2"/>
    <dgm:cxn modelId="{47673DCA-623C-44CD-B36D-D2AA6A8137D3}" type="presOf" srcId="{4856B043-CEE2-49F6-A411-C5C5DFC71DE5}" destId="{53519953-A795-4C21-8C6A-BC188DE36C55}" srcOrd="0" destOrd="3" presId="urn:microsoft.com/office/officeart/2005/8/layout/default#2"/>
    <dgm:cxn modelId="{75EF19F0-C1FA-42A9-AD1F-AF25A1E276FF}" type="presOf" srcId="{74E6C098-1592-40B6-BBED-04A9AC64D733}" destId="{1C5427A4-C7FB-4997-8730-1FD9E95C1F80}" srcOrd="0" destOrd="2" presId="urn:microsoft.com/office/officeart/2005/8/layout/default#2"/>
    <dgm:cxn modelId="{6A926F14-FFDA-4FAE-97F8-02842871F46A}" srcId="{D0351613-9DD7-4AA6-AC0C-3FD95FF6621E}" destId="{A75DF09D-8C5B-46BE-B7F0-00B6B7224034}" srcOrd="1" destOrd="0" parTransId="{91ED88A9-5949-4926-9C80-4C7ACD35D8FA}" sibTransId="{FE86D61A-A6D4-4F17-B9C4-AC78B84DF5D7}"/>
    <dgm:cxn modelId="{116F4D93-A12E-4140-A5B8-F0E957A1B75E}" type="presOf" srcId="{15C46F22-3CD7-4C98-8632-E3B6C2068805}" destId="{D1AEE9DA-16E5-4F79-8812-BFD394708E21}" srcOrd="0" destOrd="2" presId="urn:microsoft.com/office/officeart/2005/8/layout/default#2"/>
    <dgm:cxn modelId="{17BF6015-A928-478A-9E9A-96A58C877213}" srcId="{65EC89DA-BE25-45F2-B8A5-A09330F5BF52}" destId="{94B75886-1670-4E8E-B28B-4E6C1053281A}" srcOrd="3" destOrd="0" parTransId="{39F7B4B5-01FB-427F-B240-579497808653}" sibTransId="{1E2DC852-5850-4B60-AE21-FB14BB87AEE4}"/>
    <dgm:cxn modelId="{62D89B5A-C1C7-40D9-9D50-FC14E7BD5FE5}" srcId="{D0351613-9DD7-4AA6-AC0C-3FD95FF6621E}" destId="{4856B043-CEE2-49F6-A411-C5C5DFC71DE5}" srcOrd="2" destOrd="0" parTransId="{743D7DF6-D4D6-43F2-B9DE-F73F2955B0DA}" sibTransId="{2F23AF1D-DFC5-44E1-8A2C-1E5B72424232}"/>
    <dgm:cxn modelId="{B555BF58-0E41-4519-85D7-8646C0A94FFD}" type="presOf" srcId="{14C111B7-4510-4229-A947-41FFF9DE62AC}" destId="{1C5427A4-C7FB-4997-8730-1FD9E95C1F80}" srcOrd="0" destOrd="1" presId="urn:microsoft.com/office/officeart/2005/8/layout/default#2"/>
    <dgm:cxn modelId="{43CE81C7-0ACC-44C8-BA90-4C9DF81DD42B}" srcId="{D0351613-9DD7-4AA6-AC0C-3FD95FF6621E}" destId="{F8FFE177-4965-47AA-91E5-0ECC603497EB}" srcOrd="0" destOrd="0" parTransId="{D8D4AA77-4389-42F6-8205-DD0CA70AC202}" sibTransId="{26F6087E-EDD8-4BD4-B63C-8D821529F8DF}"/>
    <dgm:cxn modelId="{B5579FFD-7A22-486A-9252-37B635843A7D}" srcId="{65EC89DA-BE25-45F2-B8A5-A09330F5BF52}" destId="{14C111B7-4510-4229-A947-41FFF9DE62AC}" srcOrd="0" destOrd="0" parTransId="{583840DF-5688-47BD-970B-12306B00E08E}" sibTransId="{9A7B57A6-C6A9-457F-B740-0F67E0329EFB}"/>
    <dgm:cxn modelId="{E60BD8E9-38AD-4E21-AB54-A7E4407B5693}" type="presOf" srcId="{44865393-9255-4578-B696-5CA952D81930}" destId="{17CD4E4D-899A-45C5-84A2-FDF915ED6B85}" srcOrd="0" destOrd="0" presId="urn:microsoft.com/office/officeart/2005/8/layout/default#2"/>
    <dgm:cxn modelId="{D170240E-F927-4544-9C4D-12ABDFB84933}" srcId="{44865393-9255-4578-B696-5CA952D81930}" destId="{C7BF5FC2-026B-4380-8626-6637BEAD10E9}" srcOrd="1" destOrd="0" parTransId="{731E861B-501E-40F2-8A27-7D53B87320BF}" sibTransId="{B7C23EE9-3DDF-4266-A7F0-BD608A27BA54}"/>
    <dgm:cxn modelId="{68EF86A1-4DBC-4CE3-920A-2E54367CD0E1}" srcId="{66C18B66-D8A7-40C9-9441-8B968604C382}" destId="{E77D7781-F111-49FE-9105-F9FE0188B1A3}" srcOrd="1" destOrd="0" parTransId="{A3871ADB-0408-4F17-83CB-ACC1223E58BE}" sibTransId="{8693F3D5-35A8-4683-B4A4-BE52F14D0B32}"/>
    <dgm:cxn modelId="{6727C0F4-F87E-429B-A84D-3A710B7CB458}" srcId="{4831027F-FDEB-4CE2-80E4-67879416B042}" destId="{099DBBF2-D072-4F39-99E3-8FDCBA61ACB9}" srcOrd="5" destOrd="0" parTransId="{3C729537-0857-4653-B400-36E295CB2729}" sibTransId="{C8941C79-8404-4615-B385-D865D2716998}"/>
    <dgm:cxn modelId="{334D9C4F-1F26-4177-A0AE-6B78C7D937AD}" type="presOf" srcId="{E831CCD8-63B3-4688-A5E0-AD1068847BF4}" destId="{D1AEE9DA-16E5-4F79-8812-BFD394708E21}" srcOrd="0" destOrd="0" presId="urn:microsoft.com/office/officeart/2005/8/layout/default#2"/>
    <dgm:cxn modelId="{4BE3606C-D578-4477-ABD0-5C66FD037B9C}" type="presOf" srcId="{099DBBF2-D072-4F39-99E3-8FDCBA61ACB9}" destId="{7D13B4FE-6015-45C0-899D-E49A0C945758}" srcOrd="0" destOrd="0" presId="urn:microsoft.com/office/officeart/2005/8/layout/default#2"/>
    <dgm:cxn modelId="{33F89BFA-3159-4770-9666-ED65211C80BB}" type="presOf" srcId="{94B75886-1670-4E8E-B28B-4E6C1053281A}" destId="{1C5427A4-C7FB-4997-8730-1FD9E95C1F80}" srcOrd="0" destOrd="4" presId="urn:microsoft.com/office/officeart/2005/8/layout/default#2"/>
    <dgm:cxn modelId="{61368C14-91BF-4E52-9E6A-CD5004104E09}" type="presOf" srcId="{AC2FC852-A692-4F0F-86A9-417E3E06EE3A}" destId="{BE395B75-7BB5-46F8-8F28-501071BC6106}" srcOrd="0" destOrd="1" presId="urn:microsoft.com/office/officeart/2005/8/layout/default#2"/>
    <dgm:cxn modelId="{55DEFA1B-1EF7-48D6-B438-3F135D9D8676}" type="presOf" srcId="{74AF41F1-4735-4DA3-8A2F-D95A05981252}" destId="{17CD4E4D-899A-45C5-84A2-FDF915ED6B85}" srcOrd="0" destOrd="1" presId="urn:microsoft.com/office/officeart/2005/8/layout/default#2"/>
    <dgm:cxn modelId="{56D48398-42D7-4716-9496-199E0DD715F9}" srcId="{65EC89DA-BE25-45F2-B8A5-A09330F5BF52}" destId="{B384A115-A7E8-4583-A5C3-BFE2ECD013A8}" srcOrd="2" destOrd="0" parTransId="{87D1C59D-AA5A-485D-9A68-E048DA87F712}" sibTransId="{C70A2295-CEA2-4B19-9820-FA14A71022AC}"/>
    <dgm:cxn modelId="{D586E942-DB25-4616-A2BF-0F73F1503493}" srcId="{E831CCD8-63B3-4688-A5E0-AD1068847BF4}" destId="{15C46F22-3CD7-4C98-8632-E3B6C2068805}" srcOrd="1" destOrd="0" parTransId="{9E2AA8D6-6694-4159-9892-E18AA5511D03}" sibTransId="{261D8CF1-EB9B-4EC5-8E21-4BFC1E69D930}"/>
    <dgm:cxn modelId="{8341A0D9-2C07-4759-B5C9-292C8137BDA1}" type="presOf" srcId="{B384A115-A7E8-4583-A5C3-BFE2ECD013A8}" destId="{1C5427A4-C7FB-4997-8730-1FD9E95C1F80}" srcOrd="0" destOrd="3" presId="urn:microsoft.com/office/officeart/2005/8/layout/default#2"/>
    <dgm:cxn modelId="{9B1A90C7-27E2-4C4F-A83A-B7CA21DDDAEA}" type="presOf" srcId="{4831027F-FDEB-4CE2-80E4-67879416B042}" destId="{8A646521-18A0-44EF-B3B6-A75F8A8EAADF}" srcOrd="0" destOrd="0" presId="urn:microsoft.com/office/officeart/2005/8/layout/default#2"/>
    <dgm:cxn modelId="{098F86E5-6F79-4DEF-80C0-7EFE3BCF182A}" type="presOf" srcId="{D0351613-9DD7-4AA6-AC0C-3FD95FF6621E}" destId="{53519953-A795-4C21-8C6A-BC188DE36C55}" srcOrd="0" destOrd="0" presId="urn:microsoft.com/office/officeart/2005/8/layout/default#2"/>
    <dgm:cxn modelId="{C541B3C0-38D1-418E-BD89-CFD38DA684F9}" type="presOf" srcId="{7122FDFF-FA9B-4080-B0C7-44A12DB23CFB}" destId="{53519953-A795-4C21-8C6A-BC188DE36C55}" srcOrd="0" destOrd="4" presId="urn:microsoft.com/office/officeart/2005/8/layout/default#2"/>
    <dgm:cxn modelId="{D275D297-E705-4F0B-B498-B77D269FAD86}" srcId="{4831027F-FDEB-4CE2-80E4-67879416B042}" destId="{E831CCD8-63B3-4688-A5E0-AD1068847BF4}" srcOrd="0" destOrd="0" parTransId="{B2D05ECC-140D-434D-B564-F93C531BAED1}" sibTransId="{B213F373-44A2-46C4-8D07-20AAAA1B28FC}"/>
    <dgm:cxn modelId="{386FF663-26C5-49E0-863D-D0FB1AB265C2}" srcId="{65EC89DA-BE25-45F2-B8A5-A09330F5BF52}" destId="{74E6C098-1592-40B6-BBED-04A9AC64D733}" srcOrd="1" destOrd="0" parTransId="{D49FD3B3-94AB-46F8-B277-314164091E94}" sibTransId="{40ABA531-9252-44DB-B625-7CC522F2C8B6}"/>
    <dgm:cxn modelId="{32325BC4-05A4-489F-BD37-26C0AD584C9B}" srcId="{4831027F-FDEB-4CE2-80E4-67879416B042}" destId="{66C18B66-D8A7-40C9-9441-8B968604C382}" srcOrd="2" destOrd="0" parTransId="{C98C343A-2788-45A4-B6DB-966E745A832A}" sibTransId="{69188441-C567-44F1-B8C2-F16937BCCEEF}"/>
    <dgm:cxn modelId="{8C74A1DC-4332-45EA-B57E-DD8A961F553E}" type="presOf" srcId="{C7BF5FC2-026B-4380-8626-6637BEAD10E9}" destId="{17CD4E4D-899A-45C5-84A2-FDF915ED6B85}" srcOrd="0" destOrd="2" presId="urn:microsoft.com/office/officeart/2005/8/layout/default#2"/>
    <dgm:cxn modelId="{8688AEED-7036-4877-A136-ED24A1E07985}" srcId="{4831027F-FDEB-4CE2-80E4-67879416B042}" destId="{44865393-9255-4578-B696-5CA952D81930}" srcOrd="1" destOrd="0" parTransId="{90981A5E-48E6-4142-8AA4-9B4EF9BE8067}" sibTransId="{F03DA242-DD98-4E8F-AA56-9FEEC89F4AE6}"/>
    <dgm:cxn modelId="{6D565F33-A09D-4793-8958-504ECA24589C}" type="presOf" srcId="{F8FFE177-4965-47AA-91E5-0ECC603497EB}" destId="{53519953-A795-4C21-8C6A-BC188DE36C55}" srcOrd="0" destOrd="1" presId="urn:microsoft.com/office/officeart/2005/8/layout/default#2"/>
    <dgm:cxn modelId="{0D7995D3-615F-4948-B06D-7FC9FC52CB62}" type="presOf" srcId="{902089FF-61FE-4F66-B288-17EB9F0A0DDE}" destId="{D1AEE9DA-16E5-4F79-8812-BFD394708E21}" srcOrd="0" destOrd="1" presId="urn:microsoft.com/office/officeart/2005/8/layout/default#2"/>
    <dgm:cxn modelId="{17915CA6-D582-4381-9FB1-3EEBB853761B}" type="presOf" srcId="{65EC89DA-BE25-45F2-B8A5-A09330F5BF52}" destId="{1C5427A4-C7FB-4997-8730-1FD9E95C1F80}" srcOrd="0" destOrd="0" presId="urn:microsoft.com/office/officeart/2005/8/layout/default#2"/>
    <dgm:cxn modelId="{FA54A26F-4D35-4FEA-88DE-B2DD882DDD2B}" type="presParOf" srcId="{8A646521-18A0-44EF-B3B6-A75F8A8EAADF}" destId="{D1AEE9DA-16E5-4F79-8812-BFD394708E21}" srcOrd="0" destOrd="0" presId="urn:microsoft.com/office/officeart/2005/8/layout/default#2"/>
    <dgm:cxn modelId="{6B9DA7A5-3221-4BD6-859F-B35C9E8A04F6}" type="presParOf" srcId="{8A646521-18A0-44EF-B3B6-A75F8A8EAADF}" destId="{5CB198BD-D9E1-45FF-9650-274EA49C6784}" srcOrd="1" destOrd="0" presId="urn:microsoft.com/office/officeart/2005/8/layout/default#2"/>
    <dgm:cxn modelId="{D4DA3E68-ABFA-4D90-9B07-4FBFC9AB5287}" type="presParOf" srcId="{8A646521-18A0-44EF-B3B6-A75F8A8EAADF}" destId="{17CD4E4D-899A-45C5-84A2-FDF915ED6B85}" srcOrd="2" destOrd="0" presId="urn:microsoft.com/office/officeart/2005/8/layout/default#2"/>
    <dgm:cxn modelId="{5FD54486-A76E-44C5-A869-1B50A8271060}" type="presParOf" srcId="{8A646521-18A0-44EF-B3B6-A75F8A8EAADF}" destId="{8C581118-D396-4093-9BE4-4E257DFDC720}" srcOrd="3" destOrd="0" presId="urn:microsoft.com/office/officeart/2005/8/layout/default#2"/>
    <dgm:cxn modelId="{7A74662F-9641-48DD-ACAB-418A6C2A8B52}" type="presParOf" srcId="{8A646521-18A0-44EF-B3B6-A75F8A8EAADF}" destId="{BE395B75-7BB5-46F8-8F28-501071BC6106}" srcOrd="4" destOrd="0" presId="urn:microsoft.com/office/officeart/2005/8/layout/default#2"/>
    <dgm:cxn modelId="{C12214FB-3ED0-46DC-8CB7-C0B5FA2B85D2}" type="presParOf" srcId="{8A646521-18A0-44EF-B3B6-A75F8A8EAADF}" destId="{7DA10C17-290B-4714-841B-32C1C7FA9DB2}" srcOrd="5" destOrd="0" presId="urn:microsoft.com/office/officeart/2005/8/layout/default#2"/>
    <dgm:cxn modelId="{98C52454-4387-43B9-A62D-ECCB30B3AE68}" type="presParOf" srcId="{8A646521-18A0-44EF-B3B6-A75F8A8EAADF}" destId="{1C5427A4-C7FB-4997-8730-1FD9E95C1F80}" srcOrd="6" destOrd="0" presId="urn:microsoft.com/office/officeart/2005/8/layout/default#2"/>
    <dgm:cxn modelId="{5B067732-D8F2-4A9D-8C17-01468C531599}" type="presParOf" srcId="{8A646521-18A0-44EF-B3B6-A75F8A8EAADF}" destId="{0F44D566-4C10-4352-AEDC-70D3E95AA7B0}" srcOrd="7" destOrd="0" presId="urn:microsoft.com/office/officeart/2005/8/layout/default#2"/>
    <dgm:cxn modelId="{D87EB2C0-D72F-43BB-AF14-8129CA456F73}" type="presParOf" srcId="{8A646521-18A0-44EF-B3B6-A75F8A8EAADF}" destId="{53519953-A795-4C21-8C6A-BC188DE36C55}" srcOrd="8" destOrd="0" presId="urn:microsoft.com/office/officeart/2005/8/layout/default#2"/>
    <dgm:cxn modelId="{16339812-7939-4007-BA94-676F3E6F1A75}" type="presParOf" srcId="{8A646521-18A0-44EF-B3B6-A75F8A8EAADF}" destId="{412F1BB1-E894-46BE-9738-FBA9063E6B03}" srcOrd="9" destOrd="0" presId="urn:microsoft.com/office/officeart/2005/8/layout/default#2"/>
    <dgm:cxn modelId="{EFE3BD5E-EBC7-464B-9FB1-A019EE81FA07}" type="presParOf" srcId="{8A646521-18A0-44EF-B3B6-A75F8A8EAADF}" destId="{7D13B4FE-6015-45C0-899D-E49A0C945758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31027F-FDEB-4CE2-80E4-67879416B042}" type="doc">
      <dgm:prSet loTypeId="urn:microsoft.com/office/officeart/2005/8/layout/default#3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831CCD8-63B3-4688-A5E0-AD1068847BF4}">
      <dgm:prSet phldrT="[Text]" custT="1"/>
      <dgm:spPr/>
      <dgm:t>
        <a:bodyPr/>
        <a:lstStyle/>
        <a:p>
          <a:r>
            <a: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Scheduler:</a:t>
          </a:r>
        </a:p>
        <a:p>
          <a:r>
            <a: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Buffer App</a:t>
          </a:r>
        </a:p>
      </dgm:t>
    </dgm:pt>
    <dgm:pt modelId="{B2D05ECC-140D-434D-B564-F93C531BAED1}" type="par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13F373-44A2-46C4-8D07-20AAAA1B28FC}" type="sib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C18B66-D8A7-40C9-9441-8B968604C382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Influencers:</a:t>
          </a:r>
        </a:p>
        <a:p>
          <a:r>
            <a:rPr lang="en-US" sz="2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Klout</a:t>
          </a:r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2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Twopcharts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98C343A-2788-45A4-B6DB-966E745A832A}" type="parTrans" cxnId="{32325BC4-05A4-489F-BD37-26C0AD584C9B}">
      <dgm:prSet/>
      <dgm:spPr/>
      <dgm:t>
        <a:bodyPr/>
        <a:lstStyle/>
        <a:p>
          <a:endParaRPr lang="en-US"/>
        </a:p>
      </dgm:t>
    </dgm:pt>
    <dgm:pt modelId="{69188441-C567-44F1-B8C2-F16937BCCEEF}" type="sibTrans" cxnId="{32325BC4-05A4-489F-BD37-26C0AD584C9B}">
      <dgm:prSet/>
      <dgm:spPr/>
      <dgm:t>
        <a:bodyPr/>
        <a:lstStyle/>
        <a:p>
          <a:endParaRPr lang="en-US"/>
        </a:p>
      </dgm:t>
    </dgm:pt>
    <dgm:pt modelId="{44865393-9255-4578-B696-5CA952D81930}">
      <dgm:prSet phldrT="[Text]" custT="1"/>
      <dgm:spPr/>
      <dgm:t>
        <a:bodyPr/>
        <a:lstStyle/>
        <a:p>
          <a:r>
            <a: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Team Management, Monitoring:</a:t>
          </a:r>
        </a:p>
        <a:p>
          <a:r>
            <a:rPr lang="en-US" sz="20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Topsy</a:t>
          </a:r>
          <a:r>
            <a: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20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Hootsuite</a:t>
          </a:r>
          <a:endParaRPr lang="en-US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981A5E-48E6-4142-8AA4-9B4EF9BE8067}" type="parTrans" cxnId="{8688AEED-7036-4877-A136-ED24A1E07985}">
      <dgm:prSet/>
      <dgm:spPr/>
      <dgm:t>
        <a:bodyPr/>
        <a:lstStyle/>
        <a:p>
          <a:endParaRPr lang="en-US"/>
        </a:p>
      </dgm:t>
    </dgm:pt>
    <dgm:pt modelId="{F03DA242-DD98-4E8F-AA56-9FEEC89F4AE6}" type="sibTrans" cxnId="{8688AEED-7036-4877-A136-ED24A1E07985}">
      <dgm:prSet/>
      <dgm:spPr/>
      <dgm:t>
        <a:bodyPr/>
        <a:lstStyle/>
        <a:p>
          <a:endParaRPr lang="en-US"/>
        </a:p>
      </dgm:t>
    </dgm:pt>
    <dgm:pt modelId="{65EC89DA-BE25-45F2-B8A5-A09330F5BF52}">
      <dgm:prSet phldrT="[Text]" custT="1"/>
      <dgm:spPr/>
      <dgm:t>
        <a:bodyPr/>
        <a:lstStyle/>
        <a:p>
          <a:r>
            <a:rPr lang="en-US" sz="2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Measurments</a:t>
          </a:r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</a:p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Keyhole.co, Tweetreach.com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BF7892-5ACD-4FD3-A275-84729313FFEC}" type="parTrans" cxnId="{6FBD8EA7-DE98-47F0-B2AD-EB6E6AB78937}">
      <dgm:prSet/>
      <dgm:spPr/>
      <dgm:t>
        <a:bodyPr/>
        <a:lstStyle/>
        <a:p>
          <a:endParaRPr lang="en-US"/>
        </a:p>
      </dgm:t>
    </dgm:pt>
    <dgm:pt modelId="{F95C2AC4-4F8A-4CF8-BAD9-F93D785ECE7B}" type="sibTrans" cxnId="{6FBD8EA7-DE98-47F0-B2AD-EB6E6AB78937}">
      <dgm:prSet/>
      <dgm:spPr/>
      <dgm:t>
        <a:bodyPr/>
        <a:lstStyle/>
        <a:p>
          <a:endParaRPr lang="en-US"/>
        </a:p>
      </dgm:t>
    </dgm:pt>
    <dgm:pt modelId="{099DBBF2-D072-4F39-99E3-8FDCBA61ACB9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Listening:</a:t>
          </a:r>
        </a:p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Google Alerts</a:t>
          </a:r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, Twitter Search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729537-0857-4653-B400-36E295CB2729}" type="parTrans" cxnId="{6727C0F4-F87E-429B-A84D-3A710B7CB458}">
      <dgm:prSet/>
      <dgm:spPr/>
      <dgm:t>
        <a:bodyPr/>
        <a:lstStyle/>
        <a:p>
          <a:endParaRPr lang="en-US"/>
        </a:p>
      </dgm:t>
    </dgm:pt>
    <dgm:pt modelId="{C8941C79-8404-4615-B385-D865D2716998}" type="sibTrans" cxnId="{6727C0F4-F87E-429B-A84D-3A710B7CB458}">
      <dgm:prSet/>
      <dgm:spPr/>
      <dgm:t>
        <a:bodyPr/>
        <a:lstStyle/>
        <a:p>
          <a:endParaRPr lang="en-US"/>
        </a:p>
      </dgm:t>
    </dgm:pt>
    <dgm:pt modelId="{D0351613-9DD7-4AA6-AC0C-3FD95FF6621E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Communities:</a:t>
          </a:r>
        </a:p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Commun.it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CE8FE7-D9C7-435F-9BCC-496CBB30E918}" type="parTrans" cxnId="{77088850-87F1-42EA-880E-6E54F6F67F37}">
      <dgm:prSet/>
      <dgm:spPr/>
      <dgm:t>
        <a:bodyPr/>
        <a:lstStyle/>
        <a:p>
          <a:endParaRPr lang="en-US"/>
        </a:p>
      </dgm:t>
    </dgm:pt>
    <dgm:pt modelId="{3FE376AE-7F12-41C6-AE77-22A95998D141}" type="sibTrans" cxnId="{77088850-87F1-42EA-880E-6E54F6F67F37}">
      <dgm:prSet/>
      <dgm:spPr/>
      <dgm:t>
        <a:bodyPr/>
        <a:lstStyle/>
        <a:p>
          <a:endParaRPr lang="en-US"/>
        </a:p>
      </dgm:t>
    </dgm:pt>
    <dgm:pt modelId="{8A646521-18A0-44EF-B3B6-A75F8A8EAADF}" type="pres">
      <dgm:prSet presAssocID="{4831027F-FDEB-4CE2-80E4-67879416B0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EE9DA-16E5-4F79-8812-BFD394708E21}" type="pres">
      <dgm:prSet presAssocID="{E831CCD8-63B3-4688-A5E0-AD1068847B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198BD-D9E1-45FF-9650-274EA49C6784}" type="pres">
      <dgm:prSet presAssocID="{B213F373-44A2-46C4-8D07-20AAAA1B28FC}" presName="sibTrans" presStyleCnt="0"/>
      <dgm:spPr/>
    </dgm:pt>
    <dgm:pt modelId="{17CD4E4D-899A-45C5-84A2-FDF915ED6B85}" type="pres">
      <dgm:prSet presAssocID="{44865393-9255-4578-B696-5CA952D819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81118-D396-4093-9BE4-4E257DFDC720}" type="pres">
      <dgm:prSet presAssocID="{F03DA242-DD98-4E8F-AA56-9FEEC89F4AE6}" presName="sibTrans" presStyleCnt="0"/>
      <dgm:spPr/>
    </dgm:pt>
    <dgm:pt modelId="{BE395B75-7BB5-46F8-8F28-501071BC6106}" type="pres">
      <dgm:prSet presAssocID="{66C18B66-D8A7-40C9-9441-8B968604C3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0C17-290B-4714-841B-32C1C7FA9DB2}" type="pres">
      <dgm:prSet presAssocID="{69188441-C567-44F1-B8C2-F16937BCCEEF}" presName="sibTrans" presStyleCnt="0"/>
      <dgm:spPr/>
    </dgm:pt>
    <dgm:pt modelId="{1C5427A4-C7FB-4997-8730-1FD9E95C1F80}" type="pres">
      <dgm:prSet presAssocID="{65EC89DA-BE25-45F2-B8A5-A09330F5BF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D566-4C10-4352-AEDC-70D3E95AA7B0}" type="pres">
      <dgm:prSet presAssocID="{F95C2AC4-4F8A-4CF8-BAD9-F93D785ECE7B}" presName="sibTrans" presStyleCnt="0"/>
      <dgm:spPr/>
    </dgm:pt>
    <dgm:pt modelId="{53519953-A795-4C21-8C6A-BC188DE36C55}" type="pres">
      <dgm:prSet presAssocID="{D0351613-9DD7-4AA6-AC0C-3FD95FF662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F1BB1-E894-46BE-9738-FBA9063E6B03}" type="pres">
      <dgm:prSet presAssocID="{3FE376AE-7F12-41C6-AE77-22A95998D141}" presName="sibTrans" presStyleCnt="0"/>
      <dgm:spPr/>
    </dgm:pt>
    <dgm:pt modelId="{7D13B4FE-6015-45C0-899D-E49A0C945758}" type="pres">
      <dgm:prSet presAssocID="{099DBBF2-D072-4F39-99E3-8FDCBA61AC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C1E40-CE58-4326-8DB0-658610155FC9}" type="presOf" srcId="{D0351613-9DD7-4AA6-AC0C-3FD95FF6621E}" destId="{53519953-A795-4C21-8C6A-BC188DE36C55}" srcOrd="0" destOrd="0" presId="urn:microsoft.com/office/officeart/2005/8/layout/default#3"/>
    <dgm:cxn modelId="{77088850-87F1-42EA-880E-6E54F6F67F37}" srcId="{4831027F-FDEB-4CE2-80E4-67879416B042}" destId="{D0351613-9DD7-4AA6-AC0C-3FD95FF6621E}" srcOrd="4" destOrd="0" parTransId="{7BCE8FE7-D9C7-435F-9BCC-496CBB30E918}" sibTransId="{3FE376AE-7F12-41C6-AE77-22A95998D141}"/>
    <dgm:cxn modelId="{8688AEED-7036-4877-A136-ED24A1E07985}" srcId="{4831027F-FDEB-4CE2-80E4-67879416B042}" destId="{44865393-9255-4578-B696-5CA952D81930}" srcOrd="1" destOrd="0" parTransId="{90981A5E-48E6-4142-8AA4-9B4EF9BE8067}" sibTransId="{F03DA242-DD98-4E8F-AA56-9FEEC89F4AE6}"/>
    <dgm:cxn modelId="{6727C0F4-F87E-429B-A84D-3A710B7CB458}" srcId="{4831027F-FDEB-4CE2-80E4-67879416B042}" destId="{099DBBF2-D072-4F39-99E3-8FDCBA61ACB9}" srcOrd="5" destOrd="0" parTransId="{3C729537-0857-4653-B400-36E295CB2729}" sibTransId="{C8941C79-8404-4615-B385-D865D2716998}"/>
    <dgm:cxn modelId="{6FBD8EA7-DE98-47F0-B2AD-EB6E6AB78937}" srcId="{4831027F-FDEB-4CE2-80E4-67879416B042}" destId="{65EC89DA-BE25-45F2-B8A5-A09330F5BF52}" srcOrd="3" destOrd="0" parTransId="{67BF7892-5ACD-4FD3-A275-84729313FFEC}" sibTransId="{F95C2AC4-4F8A-4CF8-BAD9-F93D785ECE7B}"/>
    <dgm:cxn modelId="{6460A5F8-EDFB-4B03-9073-5294727F06D8}" type="presOf" srcId="{44865393-9255-4578-B696-5CA952D81930}" destId="{17CD4E4D-899A-45C5-84A2-FDF915ED6B85}" srcOrd="0" destOrd="0" presId="urn:microsoft.com/office/officeart/2005/8/layout/default#3"/>
    <dgm:cxn modelId="{2D6E625D-60C4-428E-BB22-15A826518AFA}" type="presOf" srcId="{66C18B66-D8A7-40C9-9441-8B968604C382}" destId="{BE395B75-7BB5-46F8-8F28-501071BC6106}" srcOrd="0" destOrd="0" presId="urn:microsoft.com/office/officeart/2005/8/layout/default#3"/>
    <dgm:cxn modelId="{A1344628-7C37-4B73-ABF8-22425D55829F}" type="presOf" srcId="{E831CCD8-63B3-4688-A5E0-AD1068847BF4}" destId="{D1AEE9DA-16E5-4F79-8812-BFD394708E21}" srcOrd="0" destOrd="0" presId="urn:microsoft.com/office/officeart/2005/8/layout/default#3"/>
    <dgm:cxn modelId="{D275D297-E705-4F0B-B498-B77D269FAD86}" srcId="{4831027F-FDEB-4CE2-80E4-67879416B042}" destId="{E831CCD8-63B3-4688-A5E0-AD1068847BF4}" srcOrd="0" destOrd="0" parTransId="{B2D05ECC-140D-434D-B564-F93C531BAED1}" sibTransId="{B213F373-44A2-46C4-8D07-20AAAA1B28FC}"/>
    <dgm:cxn modelId="{86BD0485-CE90-48B2-9268-0118E231E2E3}" type="presOf" srcId="{65EC89DA-BE25-45F2-B8A5-A09330F5BF52}" destId="{1C5427A4-C7FB-4997-8730-1FD9E95C1F80}" srcOrd="0" destOrd="0" presId="urn:microsoft.com/office/officeart/2005/8/layout/default#3"/>
    <dgm:cxn modelId="{32325BC4-05A4-489F-BD37-26C0AD584C9B}" srcId="{4831027F-FDEB-4CE2-80E4-67879416B042}" destId="{66C18B66-D8A7-40C9-9441-8B968604C382}" srcOrd="2" destOrd="0" parTransId="{C98C343A-2788-45A4-B6DB-966E745A832A}" sibTransId="{69188441-C567-44F1-B8C2-F16937BCCEEF}"/>
    <dgm:cxn modelId="{88712234-1324-4CDB-8E75-7444B9C3D20C}" type="presOf" srcId="{099DBBF2-D072-4F39-99E3-8FDCBA61ACB9}" destId="{7D13B4FE-6015-45C0-899D-E49A0C945758}" srcOrd="0" destOrd="0" presId="urn:microsoft.com/office/officeart/2005/8/layout/default#3"/>
    <dgm:cxn modelId="{32C537E9-079E-4986-9C70-B350393572AE}" type="presOf" srcId="{4831027F-FDEB-4CE2-80E4-67879416B042}" destId="{8A646521-18A0-44EF-B3B6-A75F8A8EAADF}" srcOrd="0" destOrd="0" presId="urn:microsoft.com/office/officeart/2005/8/layout/default#3"/>
    <dgm:cxn modelId="{FA8041BA-3C51-4E00-9DD2-313FDA680AD6}" type="presParOf" srcId="{8A646521-18A0-44EF-B3B6-A75F8A8EAADF}" destId="{D1AEE9DA-16E5-4F79-8812-BFD394708E21}" srcOrd="0" destOrd="0" presId="urn:microsoft.com/office/officeart/2005/8/layout/default#3"/>
    <dgm:cxn modelId="{B41012FB-CFC9-40D2-9BFE-255C5428864C}" type="presParOf" srcId="{8A646521-18A0-44EF-B3B6-A75F8A8EAADF}" destId="{5CB198BD-D9E1-45FF-9650-274EA49C6784}" srcOrd="1" destOrd="0" presId="urn:microsoft.com/office/officeart/2005/8/layout/default#3"/>
    <dgm:cxn modelId="{D04FCA3C-957F-418D-872B-0B28B543C768}" type="presParOf" srcId="{8A646521-18A0-44EF-B3B6-A75F8A8EAADF}" destId="{17CD4E4D-899A-45C5-84A2-FDF915ED6B85}" srcOrd="2" destOrd="0" presId="urn:microsoft.com/office/officeart/2005/8/layout/default#3"/>
    <dgm:cxn modelId="{B42D0A9E-9AD2-418A-865E-21A72AD97F16}" type="presParOf" srcId="{8A646521-18A0-44EF-B3B6-A75F8A8EAADF}" destId="{8C581118-D396-4093-9BE4-4E257DFDC720}" srcOrd="3" destOrd="0" presId="urn:microsoft.com/office/officeart/2005/8/layout/default#3"/>
    <dgm:cxn modelId="{909D6D02-BD76-43EE-B829-453C361D2C9F}" type="presParOf" srcId="{8A646521-18A0-44EF-B3B6-A75F8A8EAADF}" destId="{BE395B75-7BB5-46F8-8F28-501071BC6106}" srcOrd="4" destOrd="0" presId="urn:microsoft.com/office/officeart/2005/8/layout/default#3"/>
    <dgm:cxn modelId="{02122CA5-DF44-46F1-B182-9D811484EA2F}" type="presParOf" srcId="{8A646521-18A0-44EF-B3B6-A75F8A8EAADF}" destId="{7DA10C17-290B-4714-841B-32C1C7FA9DB2}" srcOrd="5" destOrd="0" presId="urn:microsoft.com/office/officeart/2005/8/layout/default#3"/>
    <dgm:cxn modelId="{480175ED-B577-44A9-ABC7-39A1CDD3C01C}" type="presParOf" srcId="{8A646521-18A0-44EF-B3B6-A75F8A8EAADF}" destId="{1C5427A4-C7FB-4997-8730-1FD9E95C1F80}" srcOrd="6" destOrd="0" presId="urn:microsoft.com/office/officeart/2005/8/layout/default#3"/>
    <dgm:cxn modelId="{E5D19A90-F6B1-4BFC-AE13-B27ABA4122FB}" type="presParOf" srcId="{8A646521-18A0-44EF-B3B6-A75F8A8EAADF}" destId="{0F44D566-4C10-4352-AEDC-70D3E95AA7B0}" srcOrd="7" destOrd="0" presId="urn:microsoft.com/office/officeart/2005/8/layout/default#3"/>
    <dgm:cxn modelId="{7104A106-E479-4E90-83DA-55D96F426115}" type="presParOf" srcId="{8A646521-18A0-44EF-B3B6-A75F8A8EAADF}" destId="{53519953-A795-4C21-8C6A-BC188DE36C55}" srcOrd="8" destOrd="0" presId="urn:microsoft.com/office/officeart/2005/8/layout/default#3"/>
    <dgm:cxn modelId="{3659908F-DD68-410C-AEDB-40311A095310}" type="presParOf" srcId="{8A646521-18A0-44EF-B3B6-A75F8A8EAADF}" destId="{412F1BB1-E894-46BE-9738-FBA9063E6B03}" srcOrd="9" destOrd="0" presId="urn:microsoft.com/office/officeart/2005/8/layout/default#3"/>
    <dgm:cxn modelId="{F9330832-3E94-4EF9-8C98-B50ECBF50D74}" type="presParOf" srcId="{8A646521-18A0-44EF-B3B6-A75F8A8EAADF}" destId="{7D13B4FE-6015-45C0-899D-E49A0C945758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31027F-FDEB-4CE2-80E4-67879416B042}" type="doc">
      <dgm:prSet loTypeId="urn:microsoft.com/office/officeart/2005/8/layout/default#4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831CCD8-63B3-4688-A5E0-AD1068847BF4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Listen/Monitor</a:t>
          </a:r>
          <a:endParaRPr lang="en-US" sz="2400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D05ECC-140D-434D-B564-F93C531BAED1}" type="par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13F373-44A2-46C4-8D07-20AAAA1B28FC}" type="sib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C18B66-D8A7-40C9-9441-8B968604C382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Mentions</a:t>
          </a:r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/</a:t>
          </a:r>
          <a:b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Answer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98C343A-2788-45A4-B6DB-966E745A832A}" type="parTrans" cxnId="{32325BC4-05A4-489F-BD37-26C0AD584C9B}">
      <dgm:prSet/>
      <dgm:spPr/>
      <dgm:t>
        <a:bodyPr/>
        <a:lstStyle/>
        <a:p>
          <a:endParaRPr lang="en-US"/>
        </a:p>
      </dgm:t>
    </dgm:pt>
    <dgm:pt modelId="{69188441-C567-44F1-B8C2-F16937BCCEEF}" type="sibTrans" cxnId="{32325BC4-05A4-489F-BD37-26C0AD584C9B}">
      <dgm:prSet/>
      <dgm:spPr/>
      <dgm:t>
        <a:bodyPr/>
        <a:lstStyle/>
        <a:p>
          <a:endParaRPr lang="en-US"/>
        </a:p>
      </dgm:t>
    </dgm:pt>
    <dgm:pt modelId="{44865393-9255-4578-B696-5CA952D81930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Retweet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981A5E-48E6-4142-8AA4-9B4EF9BE8067}" type="parTrans" cxnId="{8688AEED-7036-4877-A136-ED24A1E07985}">
      <dgm:prSet/>
      <dgm:spPr/>
      <dgm:t>
        <a:bodyPr/>
        <a:lstStyle/>
        <a:p>
          <a:endParaRPr lang="en-US"/>
        </a:p>
      </dgm:t>
    </dgm:pt>
    <dgm:pt modelId="{F03DA242-DD98-4E8F-AA56-9FEEC89F4AE6}" type="sibTrans" cxnId="{8688AEED-7036-4877-A136-ED24A1E07985}">
      <dgm:prSet/>
      <dgm:spPr/>
      <dgm:t>
        <a:bodyPr/>
        <a:lstStyle/>
        <a:p>
          <a:endParaRPr lang="en-US"/>
        </a:p>
      </dgm:t>
    </dgm:pt>
    <dgm:pt modelId="{65EC89DA-BE25-45F2-B8A5-A09330F5BF52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Favorites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BF7892-5ACD-4FD3-A275-84729313FFEC}" type="parTrans" cxnId="{6FBD8EA7-DE98-47F0-B2AD-EB6E6AB78937}">
      <dgm:prSet/>
      <dgm:spPr/>
      <dgm:t>
        <a:bodyPr/>
        <a:lstStyle/>
        <a:p>
          <a:endParaRPr lang="en-US"/>
        </a:p>
      </dgm:t>
    </dgm:pt>
    <dgm:pt modelId="{F95C2AC4-4F8A-4CF8-BAD9-F93D785ECE7B}" type="sibTrans" cxnId="{6FBD8EA7-DE98-47F0-B2AD-EB6E6AB78937}">
      <dgm:prSet/>
      <dgm:spPr/>
      <dgm:t>
        <a:bodyPr/>
        <a:lstStyle/>
        <a:p>
          <a:endParaRPr lang="en-US"/>
        </a:p>
      </dgm:t>
    </dgm:pt>
    <dgm:pt modelId="{099DBBF2-D072-4F39-99E3-8FDCBA61ACB9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Offline Meetup:</a:t>
          </a:r>
        </a:p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KOPDAR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729537-0857-4653-B400-36E295CB2729}" type="parTrans" cxnId="{6727C0F4-F87E-429B-A84D-3A710B7CB458}">
      <dgm:prSet/>
      <dgm:spPr/>
      <dgm:t>
        <a:bodyPr/>
        <a:lstStyle/>
        <a:p>
          <a:endParaRPr lang="en-US"/>
        </a:p>
      </dgm:t>
    </dgm:pt>
    <dgm:pt modelId="{C8941C79-8404-4615-B385-D865D2716998}" type="sibTrans" cxnId="{6727C0F4-F87E-429B-A84D-3A710B7CB458}">
      <dgm:prSet/>
      <dgm:spPr/>
      <dgm:t>
        <a:bodyPr/>
        <a:lstStyle/>
        <a:p>
          <a:endParaRPr lang="en-US"/>
        </a:p>
      </dgm:t>
    </dgm:pt>
    <dgm:pt modelId="{D0351613-9DD7-4AA6-AC0C-3FD95FF6621E}">
      <dgm:prSet phldrT="[Text]" custT="1"/>
      <dgm:spPr/>
      <dgm:t>
        <a:bodyPr/>
        <a:lstStyle/>
        <a:p>
          <a:r>
            <a: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Follow/</a:t>
          </a:r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Personal Message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CE8FE7-D9C7-435F-9BCC-496CBB30E918}" type="parTrans" cxnId="{77088850-87F1-42EA-880E-6E54F6F67F37}">
      <dgm:prSet/>
      <dgm:spPr/>
      <dgm:t>
        <a:bodyPr/>
        <a:lstStyle/>
        <a:p>
          <a:endParaRPr lang="en-US"/>
        </a:p>
      </dgm:t>
    </dgm:pt>
    <dgm:pt modelId="{3FE376AE-7F12-41C6-AE77-22A95998D141}" type="sibTrans" cxnId="{77088850-87F1-42EA-880E-6E54F6F67F37}">
      <dgm:prSet/>
      <dgm:spPr/>
      <dgm:t>
        <a:bodyPr/>
        <a:lstStyle/>
        <a:p>
          <a:endParaRPr lang="en-US"/>
        </a:p>
      </dgm:t>
    </dgm:pt>
    <dgm:pt modelId="{8A646521-18A0-44EF-B3B6-A75F8A8EAADF}" type="pres">
      <dgm:prSet presAssocID="{4831027F-FDEB-4CE2-80E4-67879416B0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EE9DA-16E5-4F79-8812-BFD394708E21}" type="pres">
      <dgm:prSet presAssocID="{E831CCD8-63B3-4688-A5E0-AD1068847B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198BD-D9E1-45FF-9650-274EA49C6784}" type="pres">
      <dgm:prSet presAssocID="{B213F373-44A2-46C4-8D07-20AAAA1B28FC}" presName="sibTrans" presStyleCnt="0"/>
      <dgm:spPr/>
    </dgm:pt>
    <dgm:pt modelId="{17CD4E4D-899A-45C5-84A2-FDF915ED6B85}" type="pres">
      <dgm:prSet presAssocID="{44865393-9255-4578-B696-5CA952D819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81118-D396-4093-9BE4-4E257DFDC720}" type="pres">
      <dgm:prSet presAssocID="{F03DA242-DD98-4E8F-AA56-9FEEC89F4AE6}" presName="sibTrans" presStyleCnt="0"/>
      <dgm:spPr/>
    </dgm:pt>
    <dgm:pt modelId="{BE395B75-7BB5-46F8-8F28-501071BC6106}" type="pres">
      <dgm:prSet presAssocID="{66C18B66-D8A7-40C9-9441-8B968604C3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0C17-290B-4714-841B-32C1C7FA9DB2}" type="pres">
      <dgm:prSet presAssocID="{69188441-C567-44F1-B8C2-F16937BCCEEF}" presName="sibTrans" presStyleCnt="0"/>
      <dgm:spPr/>
    </dgm:pt>
    <dgm:pt modelId="{1C5427A4-C7FB-4997-8730-1FD9E95C1F80}" type="pres">
      <dgm:prSet presAssocID="{65EC89DA-BE25-45F2-B8A5-A09330F5BF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D566-4C10-4352-AEDC-70D3E95AA7B0}" type="pres">
      <dgm:prSet presAssocID="{F95C2AC4-4F8A-4CF8-BAD9-F93D785ECE7B}" presName="sibTrans" presStyleCnt="0"/>
      <dgm:spPr/>
    </dgm:pt>
    <dgm:pt modelId="{53519953-A795-4C21-8C6A-BC188DE36C55}" type="pres">
      <dgm:prSet presAssocID="{D0351613-9DD7-4AA6-AC0C-3FD95FF662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F1BB1-E894-46BE-9738-FBA9063E6B03}" type="pres">
      <dgm:prSet presAssocID="{3FE376AE-7F12-41C6-AE77-22A95998D141}" presName="sibTrans" presStyleCnt="0"/>
      <dgm:spPr/>
    </dgm:pt>
    <dgm:pt modelId="{7D13B4FE-6015-45C0-899D-E49A0C945758}" type="pres">
      <dgm:prSet presAssocID="{099DBBF2-D072-4F39-99E3-8FDCBA61AC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89B97-39B8-4491-8A95-C3CF7FD74AF5}" type="presOf" srcId="{E831CCD8-63B3-4688-A5E0-AD1068847BF4}" destId="{D1AEE9DA-16E5-4F79-8812-BFD394708E21}" srcOrd="0" destOrd="0" presId="urn:microsoft.com/office/officeart/2005/8/layout/default#4"/>
    <dgm:cxn modelId="{C45E1E34-7B4B-44C7-A97A-24F9A2784482}" type="presOf" srcId="{D0351613-9DD7-4AA6-AC0C-3FD95FF6621E}" destId="{53519953-A795-4C21-8C6A-BC188DE36C55}" srcOrd="0" destOrd="0" presId="urn:microsoft.com/office/officeart/2005/8/layout/default#4"/>
    <dgm:cxn modelId="{77088850-87F1-42EA-880E-6E54F6F67F37}" srcId="{4831027F-FDEB-4CE2-80E4-67879416B042}" destId="{D0351613-9DD7-4AA6-AC0C-3FD95FF6621E}" srcOrd="4" destOrd="0" parTransId="{7BCE8FE7-D9C7-435F-9BCC-496CBB30E918}" sibTransId="{3FE376AE-7F12-41C6-AE77-22A95998D141}"/>
    <dgm:cxn modelId="{8688AEED-7036-4877-A136-ED24A1E07985}" srcId="{4831027F-FDEB-4CE2-80E4-67879416B042}" destId="{44865393-9255-4578-B696-5CA952D81930}" srcOrd="1" destOrd="0" parTransId="{90981A5E-48E6-4142-8AA4-9B4EF9BE8067}" sibTransId="{F03DA242-DD98-4E8F-AA56-9FEEC89F4AE6}"/>
    <dgm:cxn modelId="{BF688001-F28F-4360-B626-85560268A121}" type="presOf" srcId="{4831027F-FDEB-4CE2-80E4-67879416B042}" destId="{8A646521-18A0-44EF-B3B6-A75F8A8EAADF}" srcOrd="0" destOrd="0" presId="urn:microsoft.com/office/officeart/2005/8/layout/default#4"/>
    <dgm:cxn modelId="{6727C0F4-F87E-429B-A84D-3A710B7CB458}" srcId="{4831027F-FDEB-4CE2-80E4-67879416B042}" destId="{099DBBF2-D072-4F39-99E3-8FDCBA61ACB9}" srcOrd="5" destOrd="0" parTransId="{3C729537-0857-4653-B400-36E295CB2729}" sibTransId="{C8941C79-8404-4615-B385-D865D2716998}"/>
    <dgm:cxn modelId="{6FBD8EA7-DE98-47F0-B2AD-EB6E6AB78937}" srcId="{4831027F-FDEB-4CE2-80E4-67879416B042}" destId="{65EC89DA-BE25-45F2-B8A5-A09330F5BF52}" srcOrd="3" destOrd="0" parTransId="{67BF7892-5ACD-4FD3-A275-84729313FFEC}" sibTransId="{F95C2AC4-4F8A-4CF8-BAD9-F93D785ECE7B}"/>
    <dgm:cxn modelId="{925C4104-3A72-461C-833E-53A16FDB83BB}" type="presOf" srcId="{099DBBF2-D072-4F39-99E3-8FDCBA61ACB9}" destId="{7D13B4FE-6015-45C0-899D-E49A0C945758}" srcOrd="0" destOrd="0" presId="urn:microsoft.com/office/officeart/2005/8/layout/default#4"/>
    <dgm:cxn modelId="{D275D297-E705-4F0B-B498-B77D269FAD86}" srcId="{4831027F-FDEB-4CE2-80E4-67879416B042}" destId="{E831CCD8-63B3-4688-A5E0-AD1068847BF4}" srcOrd="0" destOrd="0" parTransId="{B2D05ECC-140D-434D-B564-F93C531BAED1}" sibTransId="{B213F373-44A2-46C4-8D07-20AAAA1B28FC}"/>
    <dgm:cxn modelId="{32325BC4-05A4-489F-BD37-26C0AD584C9B}" srcId="{4831027F-FDEB-4CE2-80E4-67879416B042}" destId="{66C18B66-D8A7-40C9-9441-8B968604C382}" srcOrd="2" destOrd="0" parTransId="{C98C343A-2788-45A4-B6DB-966E745A832A}" sibTransId="{69188441-C567-44F1-B8C2-F16937BCCEEF}"/>
    <dgm:cxn modelId="{1D096659-6CD7-47C9-B7FA-B1DD973E77C2}" type="presOf" srcId="{66C18B66-D8A7-40C9-9441-8B968604C382}" destId="{BE395B75-7BB5-46F8-8F28-501071BC6106}" srcOrd="0" destOrd="0" presId="urn:microsoft.com/office/officeart/2005/8/layout/default#4"/>
    <dgm:cxn modelId="{39B3ED51-5EF9-434F-9319-5F5897D752A9}" type="presOf" srcId="{44865393-9255-4578-B696-5CA952D81930}" destId="{17CD4E4D-899A-45C5-84A2-FDF915ED6B85}" srcOrd="0" destOrd="0" presId="urn:microsoft.com/office/officeart/2005/8/layout/default#4"/>
    <dgm:cxn modelId="{8B676F66-8FA7-4737-B04D-523C4073EABF}" type="presOf" srcId="{65EC89DA-BE25-45F2-B8A5-A09330F5BF52}" destId="{1C5427A4-C7FB-4997-8730-1FD9E95C1F80}" srcOrd="0" destOrd="0" presId="urn:microsoft.com/office/officeart/2005/8/layout/default#4"/>
    <dgm:cxn modelId="{FC0725B7-1638-42F4-A86B-DF642A03668B}" type="presParOf" srcId="{8A646521-18A0-44EF-B3B6-A75F8A8EAADF}" destId="{D1AEE9DA-16E5-4F79-8812-BFD394708E21}" srcOrd="0" destOrd="0" presId="urn:microsoft.com/office/officeart/2005/8/layout/default#4"/>
    <dgm:cxn modelId="{350609C8-6D74-4443-BE2C-018462B435B9}" type="presParOf" srcId="{8A646521-18A0-44EF-B3B6-A75F8A8EAADF}" destId="{5CB198BD-D9E1-45FF-9650-274EA49C6784}" srcOrd="1" destOrd="0" presId="urn:microsoft.com/office/officeart/2005/8/layout/default#4"/>
    <dgm:cxn modelId="{7D13DC9A-4D26-4B80-85EE-2AAB6E6C0EFE}" type="presParOf" srcId="{8A646521-18A0-44EF-B3B6-A75F8A8EAADF}" destId="{17CD4E4D-899A-45C5-84A2-FDF915ED6B85}" srcOrd="2" destOrd="0" presId="urn:microsoft.com/office/officeart/2005/8/layout/default#4"/>
    <dgm:cxn modelId="{99316ECB-EC22-47C5-9257-6062FC47AE37}" type="presParOf" srcId="{8A646521-18A0-44EF-B3B6-A75F8A8EAADF}" destId="{8C581118-D396-4093-9BE4-4E257DFDC720}" srcOrd="3" destOrd="0" presId="urn:microsoft.com/office/officeart/2005/8/layout/default#4"/>
    <dgm:cxn modelId="{6E66262B-58CE-4883-A535-E5E78343458A}" type="presParOf" srcId="{8A646521-18A0-44EF-B3B6-A75F8A8EAADF}" destId="{BE395B75-7BB5-46F8-8F28-501071BC6106}" srcOrd="4" destOrd="0" presId="urn:microsoft.com/office/officeart/2005/8/layout/default#4"/>
    <dgm:cxn modelId="{688BF06A-A0F7-47B6-B9CC-B0B2287BBAE3}" type="presParOf" srcId="{8A646521-18A0-44EF-B3B6-A75F8A8EAADF}" destId="{7DA10C17-290B-4714-841B-32C1C7FA9DB2}" srcOrd="5" destOrd="0" presId="urn:microsoft.com/office/officeart/2005/8/layout/default#4"/>
    <dgm:cxn modelId="{17767B97-073A-4A16-BEF9-B1BC75CA5DEC}" type="presParOf" srcId="{8A646521-18A0-44EF-B3B6-A75F8A8EAADF}" destId="{1C5427A4-C7FB-4997-8730-1FD9E95C1F80}" srcOrd="6" destOrd="0" presId="urn:microsoft.com/office/officeart/2005/8/layout/default#4"/>
    <dgm:cxn modelId="{88924726-B734-43CC-A19E-205F76E3B4C7}" type="presParOf" srcId="{8A646521-18A0-44EF-B3B6-A75F8A8EAADF}" destId="{0F44D566-4C10-4352-AEDC-70D3E95AA7B0}" srcOrd="7" destOrd="0" presId="urn:microsoft.com/office/officeart/2005/8/layout/default#4"/>
    <dgm:cxn modelId="{862F4B50-AD43-44F0-AAA6-B46EFE5CA501}" type="presParOf" srcId="{8A646521-18A0-44EF-B3B6-A75F8A8EAADF}" destId="{53519953-A795-4C21-8C6A-BC188DE36C55}" srcOrd="8" destOrd="0" presId="urn:microsoft.com/office/officeart/2005/8/layout/default#4"/>
    <dgm:cxn modelId="{2F592CFE-BEEA-425D-908D-033C3DAFEDC6}" type="presParOf" srcId="{8A646521-18A0-44EF-B3B6-A75F8A8EAADF}" destId="{412F1BB1-E894-46BE-9738-FBA9063E6B03}" srcOrd="9" destOrd="0" presId="urn:microsoft.com/office/officeart/2005/8/layout/default#4"/>
    <dgm:cxn modelId="{26CDC06A-D03B-489A-87AB-E4C372B01EF0}" type="presParOf" srcId="{8A646521-18A0-44EF-B3B6-A75F8A8EAADF}" destId="{7D13B4FE-6015-45C0-899D-E49A0C945758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31027F-FDEB-4CE2-80E4-67879416B042}" type="doc">
      <dgm:prSet loTypeId="urn:microsoft.com/office/officeart/2005/8/layout/default#5" loCatId="list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831CCD8-63B3-4688-A5E0-AD1068847BF4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Supporting Influencers</a:t>
          </a:r>
          <a:endParaRPr lang="en-US" sz="2400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D05ECC-140D-434D-B564-F93C531BAED1}" type="par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13F373-44A2-46C4-8D07-20AAAA1B28FC}" type="sibTrans" cxnId="{D275D297-E705-4F0B-B498-B77D269FAD86}">
      <dgm:prSet/>
      <dgm:spPr/>
      <dgm:t>
        <a:bodyPr/>
        <a:lstStyle/>
        <a:p>
          <a:endParaRPr lang="en-US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C18B66-D8A7-40C9-9441-8B968604C382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Active Users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98C343A-2788-45A4-B6DB-966E745A832A}" type="parTrans" cxnId="{32325BC4-05A4-489F-BD37-26C0AD584C9B}">
      <dgm:prSet/>
      <dgm:spPr/>
      <dgm:t>
        <a:bodyPr/>
        <a:lstStyle/>
        <a:p>
          <a:endParaRPr lang="en-US"/>
        </a:p>
      </dgm:t>
    </dgm:pt>
    <dgm:pt modelId="{69188441-C567-44F1-B8C2-F16937BCCEEF}" type="sibTrans" cxnId="{32325BC4-05A4-489F-BD37-26C0AD584C9B}">
      <dgm:prSet/>
      <dgm:spPr/>
      <dgm:t>
        <a:bodyPr/>
        <a:lstStyle/>
        <a:p>
          <a:endParaRPr lang="en-US"/>
        </a:p>
      </dgm:t>
    </dgm:pt>
    <dgm:pt modelId="{44865393-9255-4578-B696-5CA952D81930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Internal Personal Use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981A5E-48E6-4142-8AA4-9B4EF9BE8067}" type="parTrans" cxnId="{8688AEED-7036-4877-A136-ED24A1E07985}">
      <dgm:prSet/>
      <dgm:spPr/>
      <dgm:t>
        <a:bodyPr/>
        <a:lstStyle/>
        <a:p>
          <a:endParaRPr lang="en-US"/>
        </a:p>
      </dgm:t>
    </dgm:pt>
    <dgm:pt modelId="{F03DA242-DD98-4E8F-AA56-9FEEC89F4AE6}" type="sibTrans" cxnId="{8688AEED-7036-4877-A136-ED24A1E07985}">
      <dgm:prSet/>
      <dgm:spPr/>
      <dgm:t>
        <a:bodyPr/>
        <a:lstStyle/>
        <a:p>
          <a:endParaRPr lang="en-US"/>
        </a:p>
      </dgm:t>
    </dgm:pt>
    <dgm:pt modelId="{65EC89DA-BE25-45F2-B8A5-A09330F5BF52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Other Official Accounts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BF7892-5ACD-4FD3-A275-84729313FFEC}" type="parTrans" cxnId="{6FBD8EA7-DE98-47F0-B2AD-EB6E6AB78937}">
      <dgm:prSet/>
      <dgm:spPr/>
      <dgm:t>
        <a:bodyPr/>
        <a:lstStyle/>
        <a:p>
          <a:endParaRPr lang="en-US"/>
        </a:p>
      </dgm:t>
    </dgm:pt>
    <dgm:pt modelId="{F95C2AC4-4F8A-4CF8-BAD9-F93D785ECE7B}" type="sibTrans" cxnId="{6FBD8EA7-DE98-47F0-B2AD-EB6E6AB78937}">
      <dgm:prSet/>
      <dgm:spPr/>
      <dgm:t>
        <a:bodyPr/>
        <a:lstStyle/>
        <a:p>
          <a:endParaRPr lang="en-US"/>
        </a:p>
      </dgm:t>
    </dgm:pt>
    <dgm:pt modelId="{099DBBF2-D072-4F39-99E3-8FDCBA61ACB9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Media Accounts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729537-0857-4653-B400-36E295CB2729}" type="parTrans" cxnId="{6727C0F4-F87E-429B-A84D-3A710B7CB458}">
      <dgm:prSet/>
      <dgm:spPr/>
      <dgm:t>
        <a:bodyPr/>
        <a:lstStyle/>
        <a:p>
          <a:endParaRPr lang="en-US"/>
        </a:p>
      </dgm:t>
    </dgm:pt>
    <dgm:pt modelId="{C8941C79-8404-4615-B385-D865D2716998}" type="sibTrans" cxnId="{6727C0F4-F87E-429B-A84D-3A710B7CB458}">
      <dgm:prSet/>
      <dgm:spPr/>
      <dgm:t>
        <a:bodyPr/>
        <a:lstStyle/>
        <a:p>
          <a:endParaRPr lang="en-US"/>
        </a:p>
      </dgm:t>
    </dgm:pt>
    <dgm:pt modelId="{D0351613-9DD7-4AA6-AC0C-3FD95FF6621E}">
      <dgm:prSet phldrT="[Text]" custT="1"/>
      <dgm:spPr/>
      <dgm:t>
        <a:bodyPr/>
        <a:lstStyle/>
        <a:p>
          <a:r>
            <a:rPr lang="id-ID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Ambassador</a:t>
          </a:r>
          <a:endParaRPr lang="en-US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CE8FE7-D9C7-435F-9BCC-496CBB30E918}" type="parTrans" cxnId="{77088850-87F1-42EA-880E-6E54F6F67F37}">
      <dgm:prSet/>
      <dgm:spPr/>
      <dgm:t>
        <a:bodyPr/>
        <a:lstStyle/>
        <a:p>
          <a:endParaRPr lang="en-US"/>
        </a:p>
      </dgm:t>
    </dgm:pt>
    <dgm:pt modelId="{3FE376AE-7F12-41C6-AE77-22A95998D141}" type="sibTrans" cxnId="{77088850-87F1-42EA-880E-6E54F6F67F37}">
      <dgm:prSet/>
      <dgm:spPr/>
      <dgm:t>
        <a:bodyPr/>
        <a:lstStyle/>
        <a:p>
          <a:endParaRPr lang="en-US"/>
        </a:p>
      </dgm:t>
    </dgm:pt>
    <dgm:pt modelId="{59C3B327-77A9-4C9F-9EC9-0F4D4056AB0E}">
      <dgm:prSet phldrT="[Text]" custT="1"/>
      <dgm:spPr/>
      <dgm:t>
        <a:bodyPr/>
        <a:lstStyle/>
        <a:p>
          <a:r>
            <a:rPr lang="id-ID" sz="11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Journalists</a:t>
          </a:r>
          <a:endParaRPr lang="en-US" sz="11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F842F2D-9DEA-4B3F-A21B-E38ECFCC2A70}" type="parTrans" cxnId="{BDFB13F8-FA9C-4C64-A8D1-2700364AA0E3}">
      <dgm:prSet/>
      <dgm:spPr/>
      <dgm:t>
        <a:bodyPr/>
        <a:lstStyle/>
        <a:p>
          <a:endParaRPr lang="en-US"/>
        </a:p>
      </dgm:t>
    </dgm:pt>
    <dgm:pt modelId="{5429050D-EB44-4D9A-91F9-CA4B24DC2AF7}" type="sibTrans" cxnId="{BDFB13F8-FA9C-4C64-A8D1-2700364AA0E3}">
      <dgm:prSet/>
      <dgm:spPr/>
      <dgm:t>
        <a:bodyPr/>
        <a:lstStyle/>
        <a:p>
          <a:endParaRPr lang="en-US"/>
        </a:p>
      </dgm:t>
    </dgm:pt>
    <dgm:pt modelId="{A73B10ED-CD9C-4B66-935C-C1D4446919D5}">
      <dgm:prSet phldrT="[Text]" custT="1"/>
      <dgm:spPr/>
      <dgm:t>
        <a:bodyPr/>
        <a:lstStyle/>
        <a:p>
          <a:r>
            <a:rPr lang="id-ID" sz="11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Politicians</a:t>
          </a:r>
          <a:endParaRPr lang="en-US" sz="11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75DD182-2F07-4A22-BAD7-DAE6AAE7F4A6}" type="parTrans" cxnId="{F8C3A5C8-85FD-4B32-A9F4-A69D411583C6}">
      <dgm:prSet/>
      <dgm:spPr/>
      <dgm:t>
        <a:bodyPr/>
        <a:lstStyle/>
        <a:p>
          <a:endParaRPr lang="en-US"/>
        </a:p>
      </dgm:t>
    </dgm:pt>
    <dgm:pt modelId="{765C5904-DBB1-4677-9390-01C274996E7A}" type="sibTrans" cxnId="{F8C3A5C8-85FD-4B32-A9F4-A69D411583C6}">
      <dgm:prSet/>
      <dgm:spPr/>
      <dgm:t>
        <a:bodyPr/>
        <a:lstStyle/>
        <a:p>
          <a:endParaRPr lang="en-US"/>
        </a:p>
      </dgm:t>
    </dgm:pt>
    <dgm:pt modelId="{7B3CC396-DADC-4ED8-A6B5-15458A6C98AE}">
      <dgm:prSet phldrT="[Text]" custT="1"/>
      <dgm:spPr/>
      <dgm:t>
        <a:bodyPr/>
        <a:lstStyle/>
        <a:p>
          <a:r>
            <a:rPr lang="id-ID" sz="11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Gov. Officials</a:t>
          </a:r>
          <a:endParaRPr lang="en-US" sz="11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C49DF0-0888-431E-A2F2-7A6D3AA709C2}" type="parTrans" cxnId="{C86DD671-36A1-41EF-9A4C-07001CFD1035}">
      <dgm:prSet/>
      <dgm:spPr/>
      <dgm:t>
        <a:bodyPr/>
        <a:lstStyle/>
        <a:p>
          <a:endParaRPr lang="en-US"/>
        </a:p>
      </dgm:t>
    </dgm:pt>
    <dgm:pt modelId="{6675DDB5-0113-45C8-B961-3738500344E3}" type="sibTrans" cxnId="{C86DD671-36A1-41EF-9A4C-07001CFD1035}">
      <dgm:prSet/>
      <dgm:spPr/>
      <dgm:t>
        <a:bodyPr/>
        <a:lstStyle/>
        <a:p>
          <a:endParaRPr lang="en-US"/>
        </a:p>
      </dgm:t>
    </dgm:pt>
    <dgm:pt modelId="{666ABF66-98A7-4407-BBF9-D4DD8CEA161A}">
      <dgm:prSet phldrT="[Text]" custT="1"/>
      <dgm:spPr/>
      <dgm:t>
        <a:bodyPr/>
        <a:lstStyle/>
        <a:p>
          <a:r>
            <a:rPr lang="id-ID" sz="11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Celebritities (Tweet/Regular)</a:t>
          </a:r>
          <a:endParaRPr lang="en-US" sz="11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D41563B-3D57-4C17-8FC1-49ACD24AFF48}" type="parTrans" cxnId="{1AD9CA1A-8E97-449F-A4A8-D6AF311FC132}">
      <dgm:prSet/>
      <dgm:spPr/>
      <dgm:t>
        <a:bodyPr/>
        <a:lstStyle/>
        <a:p>
          <a:endParaRPr lang="en-US"/>
        </a:p>
      </dgm:t>
    </dgm:pt>
    <dgm:pt modelId="{8056FB46-E31F-40D2-BC97-2D0C206308DC}" type="sibTrans" cxnId="{1AD9CA1A-8E97-449F-A4A8-D6AF311FC132}">
      <dgm:prSet/>
      <dgm:spPr/>
      <dgm:t>
        <a:bodyPr/>
        <a:lstStyle/>
        <a:p>
          <a:endParaRPr lang="en-US"/>
        </a:p>
      </dgm:t>
    </dgm:pt>
    <dgm:pt modelId="{2926DC4B-B5BA-407C-AF94-16A1FE2AC6D9}">
      <dgm:prSet phldrT="[Text]" custT="1"/>
      <dgm:spPr/>
      <dgm:t>
        <a:bodyPr/>
        <a:lstStyle/>
        <a:p>
          <a:r>
            <a:rPr lang="id-ID" sz="11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Business Leaders</a:t>
          </a:r>
          <a:endParaRPr lang="en-US" sz="11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3FBB20-69A7-4085-ADCE-D595DA1B3EC0}" type="parTrans" cxnId="{2B051BDF-4914-410A-8F88-BD97CF259FF9}">
      <dgm:prSet/>
      <dgm:spPr/>
      <dgm:t>
        <a:bodyPr/>
        <a:lstStyle/>
        <a:p>
          <a:endParaRPr lang="en-US"/>
        </a:p>
      </dgm:t>
    </dgm:pt>
    <dgm:pt modelId="{F919A7B7-08C5-4705-AE0F-DABE3C245F1B}" type="sibTrans" cxnId="{2B051BDF-4914-410A-8F88-BD97CF259FF9}">
      <dgm:prSet/>
      <dgm:spPr/>
      <dgm:t>
        <a:bodyPr/>
        <a:lstStyle/>
        <a:p>
          <a:endParaRPr lang="en-US"/>
        </a:p>
      </dgm:t>
    </dgm:pt>
    <dgm:pt modelId="{8A646521-18A0-44EF-B3B6-A75F8A8EAADF}" type="pres">
      <dgm:prSet presAssocID="{4831027F-FDEB-4CE2-80E4-67879416B0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EE9DA-16E5-4F79-8812-BFD394708E21}" type="pres">
      <dgm:prSet presAssocID="{E831CCD8-63B3-4688-A5E0-AD1068847B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198BD-D9E1-45FF-9650-274EA49C6784}" type="pres">
      <dgm:prSet presAssocID="{B213F373-44A2-46C4-8D07-20AAAA1B28FC}" presName="sibTrans" presStyleCnt="0"/>
      <dgm:spPr/>
    </dgm:pt>
    <dgm:pt modelId="{17CD4E4D-899A-45C5-84A2-FDF915ED6B85}" type="pres">
      <dgm:prSet presAssocID="{44865393-9255-4578-B696-5CA952D819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81118-D396-4093-9BE4-4E257DFDC720}" type="pres">
      <dgm:prSet presAssocID="{F03DA242-DD98-4E8F-AA56-9FEEC89F4AE6}" presName="sibTrans" presStyleCnt="0"/>
      <dgm:spPr/>
    </dgm:pt>
    <dgm:pt modelId="{BE395B75-7BB5-46F8-8F28-501071BC6106}" type="pres">
      <dgm:prSet presAssocID="{66C18B66-D8A7-40C9-9441-8B968604C3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0C17-290B-4714-841B-32C1C7FA9DB2}" type="pres">
      <dgm:prSet presAssocID="{69188441-C567-44F1-B8C2-F16937BCCEEF}" presName="sibTrans" presStyleCnt="0"/>
      <dgm:spPr/>
    </dgm:pt>
    <dgm:pt modelId="{1C5427A4-C7FB-4997-8730-1FD9E95C1F80}" type="pres">
      <dgm:prSet presAssocID="{65EC89DA-BE25-45F2-B8A5-A09330F5BF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D566-4C10-4352-AEDC-70D3E95AA7B0}" type="pres">
      <dgm:prSet presAssocID="{F95C2AC4-4F8A-4CF8-BAD9-F93D785ECE7B}" presName="sibTrans" presStyleCnt="0"/>
      <dgm:spPr/>
    </dgm:pt>
    <dgm:pt modelId="{53519953-A795-4C21-8C6A-BC188DE36C55}" type="pres">
      <dgm:prSet presAssocID="{D0351613-9DD7-4AA6-AC0C-3FD95FF662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F1BB1-E894-46BE-9738-FBA9063E6B03}" type="pres">
      <dgm:prSet presAssocID="{3FE376AE-7F12-41C6-AE77-22A95998D141}" presName="sibTrans" presStyleCnt="0"/>
      <dgm:spPr/>
    </dgm:pt>
    <dgm:pt modelId="{7D13B4FE-6015-45C0-899D-E49A0C945758}" type="pres">
      <dgm:prSet presAssocID="{099DBBF2-D072-4F39-99E3-8FDCBA61AC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D8EA7-DE98-47F0-B2AD-EB6E6AB78937}" srcId="{4831027F-FDEB-4CE2-80E4-67879416B042}" destId="{65EC89DA-BE25-45F2-B8A5-A09330F5BF52}" srcOrd="3" destOrd="0" parTransId="{67BF7892-5ACD-4FD3-A275-84729313FFEC}" sibTransId="{F95C2AC4-4F8A-4CF8-BAD9-F93D785ECE7B}"/>
    <dgm:cxn modelId="{6BE83D23-D122-4252-8124-02CD8EDE8849}" type="presOf" srcId="{D0351613-9DD7-4AA6-AC0C-3FD95FF6621E}" destId="{53519953-A795-4C21-8C6A-BC188DE36C55}" srcOrd="0" destOrd="0" presId="urn:microsoft.com/office/officeart/2005/8/layout/default#5"/>
    <dgm:cxn modelId="{AD0ECB61-D1C4-4AE1-969B-D0822AB936CA}" type="presOf" srcId="{099DBBF2-D072-4F39-99E3-8FDCBA61ACB9}" destId="{7D13B4FE-6015-45C0-899D-E49A0C945758}" srcOrd="0" destOrd="0" presId="urn:microsoft.com/office/officeart/2005/8/layout/default#5"/>
    <dgm:cxn modelId="{1AD9CA1A-8E97-449F-A4A8-D6AF311FC132}" srcId="{E831CCD8-63B3-4688-A5E0-AD1068847BF4}" destId="{666ABF66-98A7-4407-BBF9-D4DD8CEA161A}" srcOrd="3" destOrd="0" parTransId="{7D41563B-3D57-4C17-8FC1-49ACD24AFF48}" sibTransId="{8056FB46-E31F-40D2-BC97-2D0C206308DC}"/>
    <dgm:cxn modelId="{3A3D8E9C-EA66-43C1-95A7-E03B291B34D1}" type="presOf" srcId="{E831CCD8-63B3-4688-A5E0-AD1068847BF4}" destId="{D1AEE9DA-16E5-4F79-8812-BFD394708E21}" srcOrd="0" destOrd="0" presId="urn:microsoft.com/office/officeart/2005/8/layout/default#5"/>
    <dgm:cxn modelId="{C0BD4DB8-6E71-4400-B559-86D9D7A295F4}" type="presOf" srcId="{44865393-9255-4578-B696-5CA952D81930}" destId="{17CD4E4D-899A-45C5-84A2-FDF915ED6B85}" srcOrd="0" destOrd="0" presId="urn:microsoft.com/office/officeart/2005/8/layout/default#5"/>
    <dgm:cxn modelId="{70B6FC50-84DF-46FE-B972-84039DE100DC}" type="presOf" srcId="{666ABF66-98A7-4407-BBF9-D4DD8CEA161A}" destId="{D1AEE9DA-16E5-4F79-8812-BFD394708E21}" srcOrd="0" destOrd="4" presId="urn:microsoft.com/office/officeart/2005/8/layout/default#5"/>
    <dgm:cxn modelId="{BDFB13F8-FA9C-4C64-A8D1-2700364AA0E3}" srcId="{E831CCD8-63B3-4688-A5E0-AD1068847BF4}" destId="{59C3B327-77A9-4C9F-9EC9-0F4D4056AB0E}" srcOrd="0" destOrd="0" parTransId="{CF842F2D-9DEA-4B3F-A21B-E38ECFCC2A70}" sibTransId="{5429050D-EB44-4D9A-91F9-CA4B24DC2AF7}"/>
    <dgm:cxn modelId="{139DECCF-AD62-45AE-A214-7288889DC08F}" type="presOf" srcId="{A73B10ED-CD9C-4B66-935C-C1D4446919D5}" destId="{D1AEE9DA-16E5-4F79-8812-BFD394708E21}" srcOrd="0" destOrd="2" presId="urn:microsoft.com/office/officeart/2005/8/layout/default#5"/>
    <dgm:cxn modelId="{C86DD671-36A1-41EF-9A4C-07001CFD1035}" srcId="{E831CCD8-63B3-4688-A5E0-AD1068847BF4}" destId="{7B3CC396-DADC-4ED8-A6B5-15458A6C98AE}" srcOrd="2" destOrd="0" parTransId="{BFC49DF0-0888-431E-A2F2-7A6D3AA709C2}" sibTransId="{6675DDB5-0113-45C8-B961-3738500344E3}"/>
    <dgm:cxn modelId="{D275D297-E705-4F0B-B498-B77D269FAD86}" srcId="{4831027F-FDEB-4CE2-80E4-67879416B042}" destId="{E831CCD8-63B3-4688-A5E0-AD1068847BF4}" srcOrd="0" destOrd="0" parTransId="{B2D05ECC-140D-434D-B564-F93C531BAED1}" sibTransId="{B213F373-44A2-46C4-8D07-20AAAA1B28FC}"/>
    <dgm:cxn modelId="{125975D2-69E3-4675-A1D6-15ADA5350E0B}" type="presOf" srcId="{65EC89DA-BE25-45F2-B8A5-A09330F5BF52}" destId="{1C5427A4-C7FB-4997-8730-1FD9E95C1F80}" srcOrd="0" destOrd="0" presId="urn:microsoft.com/office/officeart/2005/8/layout/default#5"/>
    <dgm:cxn modelId="{383AD57C-9AE4-45A1-BC6E-F17579E990D9}" type="presOf" srcId="{59C3B327-77A9-4C9F-9EC9-0F4D4056AB0E}" destId="{D1AEE9DA-16E5-4F79-8812-BFD394708E21}" srcOrd="0" destOrd="1" presId="urn:microsoft.com/office/officeart/2005/8/layout/default#5"/>
    <dgm:cxn modelId="{0288A4A4-2C0E-4E0B-BCF1-69B85F0067CA}" type="presOf" srcId="{7B3CC396-DADC-4ED8-A6B5-15458A6C98AE}" destId="{D1AEE9DA-16E5-4F79-8812-BFD394708E21}" srcOrd="0" destOrd="3" presId="urn:microsoft.com/office/officeart/2005/8/layout/default#5"/>
    <dgm:cxn modelId="{F8C3A5C8-85FD-4B32-A9F4-A69D411583C6}" srcId="{E831CCD8-63B3-4688-A5E0-AD1068847BF4}" destId="{A73B10ED-CD9C-4B66-935C-C1D4446919D5}" srcOrd="1" destOrd="0" parTransId="{D75DD182-2F07-4A22-BAD7-DAE6AAE7F4A6}" sibTransId="{765C5904-DBB1-4677-9390-01C274996E7A}"/>
    <dgm:cxn modelId="{8688AEED-7036-4877-A136-ED24A1E07985}" srcId="{4831027F-FDEB-4CE2-80E4-67879416B042}" destId="{44865393-9255-4578-B696-5CA952D81930}" srcOrd="1" destOrd="0" parTransId="{90981A5E-48E6-4142-8AA4-9B4EF9BE8067}" sibTransId="{F03DA242-DD98-4E8F-AA56-9FEEC89F4AE6}"/>
    <dgm:cxn modelId="{7339E96D-C96E-46C3-91D5-97A53015AB51}" type="presOf" srcId="{2926DC4B-B5BA-407C-AF94-16A1FE2AC6D9}" destId="{D1AEE9DA-16E5-4F79-8812-BFD394708E21}" srcOrd="0" destOrd="5" presId="urn:microsoft.com/office/officeart/2005/8/layout/default#5"/>
    <dgm:cxn modelId="{2964E9EE-2965-41BB-98E1-CDB0CA557DFF}" type="presOf" srcId="{66C18B66-D8A7-40C9-9441-8B968604C382}" destId="{BE395B75-7BB5-46F8-8F28-501071BC6106}" srcOrd="0" destOrd="0" presId="urn:microsoft.com/office/officeart/2005/8/layout/default#5"/>
    <dgm:cxn modelId="{2B051BDF-4914-410A-8F88-BD97CF259FF9}" srcId="{E831CCD8-63B3-4688-A5E0-AD1068847BF4}" destId="{2926DC4B-B5BA-407C-AF94-16A1FE2AC6D9}" srcOrd="4" destOrd="0" parTransId="{9F3FBB20-69A7-4085-ADCE-D595DA1B3EC0}" sibTransId="{F919A7B7-08C5-4705-AE0F-DABE3C245F1B}"/>
    <dgm:cxn modelId="{77088850-87F1-42EA-880E-6E54F6F67F37}" srcId="{4831027F-FDEB-4CE2-80E4-67879416B042}" destId="{D0351613-9DD7-4AA6-AC0C-3FD95FF6621E}" srcOrd="4" destOrd="0" parTransId="{7BCE8FE7-D9C7-435F-9BCC-496CBB30E918}" sibTransId="{3FE376AE-7F12-41C6-AE77-22A95998D141}"/>
    <dgm:cxn modelId="{6727C0F4-F87E-429B-A84D-3A710B7CB458}" srcId="{4831027F-FDEB-4CE2-80E4-67879416B042}" destId="{099DBBF2-D072-4F39-99E3-8FDCBA61ACB9}" srcOrd="5" destOrd="0" parTransId="{3C729537-0857-4653-B400-36E295CB2729}" sibTransId="{C8941C79-8404-4615-B385-D865D2716998}"/>
    <dgm:cxn modelId="{A2D8EF8B-D07D-4117-B105-2E38E9099974}" type="presOf" srcId="{4831027F-FDEB-4CE2-80E4-67879416B042}" destId="{8A646521-18A0-44EF-B3B6-A75F8A8EAADF}" srcOrd="0" destOrd="0" presId="urn:microsoft.com/office/officeart/2005/8/layout/default#5"/>
    <dgm:cxn modelId="{32325BC4-05A4-489F-BD37-26C0AD584C9B}" srcId="{4831027F-FDEB-4CE2-80E4-67879416B042}" destId="{66C18B66-D8A7-40C9-9441-8B968604C382}" srcOrd="2" destOrd="0" parTransId="{C98C343A-2788-45A4-B6DB-966E745A832A}" sibTransId="{69188441-C567-44F1-B8C2-F16937BCCEEF}"/>
    <dgm:cxn modelId="{F4FD2B7E-AE76-40BA-A550-57221C9827D6}" type="presParOf" srcId="{8A646521-18A0-44EF-B3B6-A75F8A8EAADF}" destId="{D1AEE9DA-16E5-4F79-8812-BFD394708E21}" srcOrd="0" destOrd="0" presId="urn:microsoft.com/office/officeart/2005/8/layout/default#5"/>
    <dgm:cxn modelId="{8A02B351-9F2C-43EE-AD5A-FDFF4097F648}" type="presParOf" srcId="{8A646521-18A0-44EF-B3B6-A75F8A8EAADF}" destId="{5CB198BD-D9E1-45FF-9650-274EA49C6784}" srcOrd="1" destOrd="0" presId="urn:microsoft.com/office/officeart/2005/8/layout/default#5"/>
    <dgm:cxn modelId="{372D9B75-CD20-426A-9DD6-9EBF731CE0BC}" type="presParOf" srcId="{8A646521-18A0-44EF-B3B6-A75F8A8EAADF}" destId="{17CD4E4D-899A-45C5-84A2-FDF915ED6B85}" srcOrd="2" destOrd="0" presId="urn:microsoft.com/office/officeart/2005/8/layout/default#5"/>
    <dgm:cxn modelId="{487754B2-8B2A-46DE-9944-AE751988ED33}" type="presParOf" srcId="{8A646521-18A0-44EF-B3B6-A75F8A8EAADF}" destId="{8C581118-D396-4093-9BE4-4E257DFDC720}" srcOrd="3" destOrd="0" presId="urn:microsoft.com/office/officeart/2005/8/layout/default#5"/>
    <dgm:cxn modelId="{DD2272B5-1A2C-4951-B13B-C4477E223EDA}" type="presParOf" srcId="{8A646521-18A0-44EF-B3B6-A75F8A8EAADF}" destId="{BE395B75-7BB5-46F8-8F28-501071BC6106}" srcOrd="4" destOrd="0" presId="urn:microsoft.com/office/officeart/2005/8/layout/default#5"/>
    <dgm:cxn modelId="{15319301-51EA-4B97-A2C3-967B2FC5D85A}" type="presParOf" srcId="{8A646521-18A0-44EF-B3B6-A75F8A8EAADF}" destId="{7DA10C17-290B-4714-841B-32C1C7FA9DB2}" srcOrd="5" destOrd="0" presId="urn:microsoft.com/office/officeart/2005/8/layout/default#5"/>
    <dgm:cxn modelId="{856759CC-9EE7-4514-8615-6E9FA3C0D26C}" type="presParOf" srcId="{8A646521-18A0-44EF-B3B6-A75F8A8EAADF}" destId="{1C5427A4-C7FB-4997-8730-1FD9E95C1F80}" srcOrd="6" destOrd="0" presId="urn:microsoft.com/office/officeart/2005/8/layout/default#5"/>
    <dgm:cxn modelId="{60375786-575A-42CD-8FCC-2384BE902FF7}" type="presParOf" srcId="{8A646521-18A0-44EF-B3B6-A75F8A8EAADF}" destId="{0F44D566-4C10-4352-AEDC-70D3E95AA7B0}" srcOrd="7" destOrd="0" presId="urn:microsoft.com/office/officeart/2005/8/layout/default#5"/>
    <dgm:cxn modelId="{CF8BE53E-5497-4348-A517-E5674F8E7158}" type="presParOf" srcId="{8A646521-18A0-44EF-B3B6-A75F8A8EAADF}" destId="{53519953-A795-4C21-8C6A-BC188DE36C55}" srcOrd="8" destOrd="0" presId="urn:microsoft.com/office/officeart/2005/8/layout/default#5"/>
    <dgm:cxn modelId="{C6D008B7-8AF0-4A68-B33F-4FC3F3B3BAA5}" type="presParOf" srcId="{8A646521-18A0-44EF-B3B6-A75F8A8EAADF}" destId="{412F1BB1-E894-46BE-9738-FBA9063E6B03}" srcOrd="9" destOrd="0" presId="urn:microsoft.com/office/officeart/2005/8/layout/default#5"/>
    <dgm:cxn modelId="{13A6EF47-5767-44D9-B8EB-73E0D9F94E40}" type="presParOf" srcId="{8A646521-18A0-44EF-B3B6-A75F8A8EAADF}" destId="{7D13B4FE-6015-45C0-899D-E49A0C945758}" srcOrd="1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92EF26-1AE8-4F20-A4C0-8DB13DFA3B87}" type="doc">
      <dgm:prSet loTypeId="urn:microsoft.com/office/officeart/2005/8/layout/default#6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AB0927-068B-4665-8D01-88BA68989977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Campaign Identity</a:t>
          </a:r>
          <a:endParaRPr lang="en-US" dirty="0">
            <a:latin typeface="Trebuchet MS" pitchFamily="34" charset="0"/>
          </a:endParaRPr>
        </a:p>
      </dgm:t>
    </dgm:pt>
    <dgm:pt modelId="{293BAADF-C506-4641-B98A-60E4F53C066F}" type="parTrans" cxnId="{349B7AB7-1F3D-4EE6-8CF1-35B0A5E78D9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8FE851AA-6CC7-4000-B532-226743CD0FCD}" type="sibTrans" cxnId="{349B7AB7-1F3D-4EE6-8CF1-35B0A5E78D93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B9ACFC02-B13D-4707-8EB4-416B5F2FC6E5}">
      <dgm:prSet phldrT="[Text]"/>
      <dgm:spPr/>
      <dgm:t>
        <a:bodyPr/>
        <a:lstStyle/>
        <a:p>
          <a:r>
            <a:rPr lang="en-US" dirty="0" err="1" smtClean="0">
              <a:latin typeface="Trebuchet MS" pitchFamily="34" charset="0"/>
            </a:rPr>
            <a:t>Dissiminate</a:t>
          </a:r>
          <a:r>
            <a:rPr lang="en-US" dirty="0" smtClean="0">
              <a:latin typeface="Trebuchet MS" pitchFamily="34" charset="0"/>
            </a:rPr>
            <a:t> Information</a:t>
          </a:r>
          <a:endParaRPr lang="en-US" dirty="0">
            <a:latin typeface="Trebuchet MS" pitchFamily="34" charset="0"/>
          </a:endParaRPr>
        </a:p>
      </dgm:t>
    </dgm:pt>
    <dgm:pt modelId="{751556C2-B36B-47CE-9BEC-A6287AFCB6D5}" type="parTrans" cxnId="{58D66036-A2D1-46CA-9C29-D9B34BEAEC3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A071D3BB-7108-4EB6-AE01-3FA3B7638424}" type="sibTrans" cxnId="{58D66036-A2D1-46CA-9C29-D9B34BEAEC3E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4BF01C1B-F4A7-41E6-948F-45C7CCBAA77F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Public Documentation / Archive</a:t>
          </a:r>
          <a:endParaRPr lang="en-US" dirty="0">
            <a:latin typeface="Trebuchet MS" pitchFamily="34" charset="0"/>
          </a:endParaRPr>
        </a:p>
      </dgm:t>
    </dgm:pt>
    <dgm:pt modelId="{B42D4998-C3FA-4651-A4A1-18E593B84296}" type="parTrans" cxnId="{3C450912-383B-498B-815D-143CBBB1304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730BDB6A-912C-4991-B4B4-4FDB5867F197}" type="sibTrans" cxnId="{3C450912-383B-498B-815D-143CBBB1304B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E161D3AB-F157-42A4-BBC3-324A098BE7BC}">
      <dgm:prSet phldrT="[Text]"/>
      <dgm:spPr/>
      <dgm:t>
        <a:bodyPr/>
        <a:lstStyle/>
        <a:p>
          <a:r>
            <a:rPr lang="en-US" smtClean="0">
              <a:latin typeface="Trebuchet MS" pitchFamily="34" charset="0"/>
            </a:rPr>
            <a:t>Coordinate </a:t>
          </a:r>
          <a:r>
            <a:rPr lang="en-US" dirty="0" smtClean="0">
              <a:latin typeface="Trebuchet MS" pitchFamily="34" charset="0"/>
            </a:rPr>
            <a:t>Action</a:t>
          </a:r>
          <a:endParaRPr lang="en-US" dirty="0">
            <a:latin typeface="Trebuchet MS" pitchFamily="34" charset="0"/>
          </a:endParaRPr>
        </a:p>
      </dgm:t>
    </dgm:pt>
    <dgm:pt modelId="{8E00B9C9-F7B2-48E8-BBAB-DCFAEE489ABA}" type="parTrans" cxnId="{D4B33B70-2B06-4496-86EB-33A4DA186CC5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5BDA8F6A-DB95-491E-BB40-8A800E94DF47}" type="sibTrans" cxnId="{D4B33B70-2B06-4496-86EB-33A4DA186CC5}">
      <dgm:prSet/>
      <dgm:spPr/>
      <dgm:t>
        <a:bodyPr/>
        <a:lstStyle/>
        <a:p>
          <a:endParaRPr lang="en-US">
            <a:latin typeface="Trebuchet MS" pitchFamily="34" charset="0"/>
          </a:endParaRPr>
        </a:p>
      </dgm:t>
    </dgm:pt>
    <dgm:pt modelId="{52B44FF4-813A-4BCC-BE31-9A8CBB853E11}">
      <dgm:prSet phldrT="[Text]"/>
      <dgm:spPr/>
      <dgm:t>
        <a:bodyPr/>
        <a:lstStyle/>
        <a:p>
          <a:r>
            <a:rPr lang="en-US" dirty="0" smtClean="0">
              <a:latin typeface="Trebuchet MS" pitchFamily="34" charset="0"/>
            </a:rPr>
            <a:t>Pressure Groups</a:t>
          </a:r>
          <a:endParaRPr lang="en-US" dirty="0">
            <a:latin typeface="Trebuchet MS" pitchFamily="34" charset="0"/>
          </a:endParaRPr>
        </a:p>
      </dgm:t>
    </dgm:pt>
    <dgm:pt modelId="{CE33A00B-17D1-4F8E-B6AA-28E1DD0DE8CC}" type="parTrans" cxnId="{F512FB5B-BA37-49EB-8C46-500407DF3628}">
      <dgm:prSet/>
      <dgm:spPr/>
      <dgm:t>
        <a:bodyPr/>
        <a:lstStyle/>
        <a:p>
          <a:endParaRPr lang="en-US"/>
        </a:p>
      </dgm:t>
    </dgm:pt>
    <dgm:pt modelId="{80CE6EA7-6715-49E5-A401-8B1C30A52EE0}" type="sibTrans" cxnId="{F512FB5B-BA37-49EB-8C46-500407DF3628}">
      <dgm:prSet/>
      <dgm:spPr/>
      <dgm:t>
        <a:bodyPr/>
        <a:lstStyle/>
        <a:p>
          <a:endParaRPr lang="en-US"/>
        </a:p>
      </dgm:t>
    </dgm:pt>
    <dgm:pt modelId="{2BDD7FA7-DC9E-4919-B5EB-0599E3560F58}" type="pres">
      <dgm:prSet presAssocID="{9A92EF26-1AE8-4F20-A4C0-8DB13DFA3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E71FBF-FEE0-4A7B-ACDC-34007152171E}" type="pres">
      <dgm:prSet presAssocID="{52B44FF4-813A-4BCC-BE31-9A8CBB853E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A5A70-BFEB-433D-AEE4-03C57431844D}" type="pres">
      <dgm:prSet presAssocID="{80CE6EA7-6715-49E5-A401-8B1C30A52EE0}" presName="sibTrans" presStyleCnt="0"/>
      <dgm:spPr/>
    </dgm:pt>
    <dgm:pt modelId="{A63EAAE4-3757-4AAF-B78F-5AE4049178D8}" type="pres">
      <dgm:prSet presAssocID="{36AB0927-068B-4665-8D01-88BA689899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782C8-DD8E-469B-A08D-C6248EB15E2E}" type="pres">
      <dgm:prSet presAssocID="{8FE851AA-6CC7-4000-B532-226743CD0FCD}" presName="sibTrans" presStyleCnt="0"/>
      <dgm:spPr/>
    </dgm:pt>
    <dgm:pt modelId="{1399B3E1-EA9A-4629-BA77-091C2EC442E5}" type="pres">
      <dgm:prSet presAssocID="{E161D3AB-F157-42A4-BBC3-324A098BE7BC}" presName="node" presStyleLbl="node1" presStyleIdx="2" presStyleCnt="5" custLinFactNeighborY="-1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C8D0-D6D3-4307-BAB8-95D4ED8DA1D9}" type="pres">
      <dgm:prSet presAssocID="{5BDA8F6A-DB95-491E-BB40-8A800E94DF47}" presName="sibTrans" presStyleCnt="0"/>
      <dgm:spPr/>
    </dgm:pt>
    <dgm:pt modelId="{19EBEDFF-DA1B-49A3-B5EF-E089DBDE2407}" type="pres">
      <dgm:prSet presAssocID="{B9ACFC02-B13D-4707-8EB4-416B5F2FC6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ADE9E-4FBC-44E6-B56C-BEE316EB2A3B}" type="pres">
      <dgm:prSet presAssocID="{A071D3BB-7108-4EB6-AE01-3FA3B7638424}" presName="sibTrans" presStyleCnt="0"/>
      <dgm:spPr/>
    </dgm:pt>
    <dgm:pt modelId="{ECE63D51-18E7-40D5-9F57-76C41B5A3001}" type="pres">
      <dgm:prSet presAssocID="{4BF01C1B-F4A7-41E6-948F-45C7CCBAA7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97DF6-E41D-45B7-8D59-6634A23E8422}" type="presOf" srcId="{B9ACFC02-B13D-4707-8EB4-416B5F2FC6E5}" destId="{19EBEDFF-DA1B-49A3-B5EF-E089DBDE2407}" srcOrd="0" destOrd="0" presId="urn:microsoft.com/office/officeart/2005/8/layout/default#6"/>
    <dgm:cxn modelId="{B491FFFD-3404-4664-8C1A-37232113E65D}" type="presOf" srcId="{36AB0927-068B-4665-8D01-88BA68989977}" destId="{A63EAAE4-3757-4AAF-B78F-5AE4049178D8}" srcOrd="0" destOrd="0" presId="urn:microsoft.com/office/officeart/2005/8/layout/default#6"/>
    <dgm:cxn modelId="{48FF1345-4860-4D61-B26E-40A1A7D6C754}" type="presOf" srcId="{9A92EF26-1AE8-4F20-A4C0-8DB13DFA3B87}" destId="{2BDD7FA7-DC9E-4919-B5EB-0599E3560F58}" srcOrd="0" destOrd="0" presId="urn:microsoft.com/office/officeart/2005/8/layout/default#6"/>
    <dgm:cxn modelId="{D4B33B70-2B06-4496-86EB-33A4DA186CC5}" srcId="{9A92EF26-1AE8-4F20-A4C0-8DB13DFA3B87}" destId="{E161D3AB-F157-42A4-BBC3-324A098BE7BC}" srcOrd="2" destOrd="0" parTransId="{8E00B9C9-F7B2-48E8-BBAB-DCFAEE489ABA}" sibTransId="{5BDA8F6A-DB95-491E-BB40-8A800E94DF47}"/>
    <dgm:cxn modelId="{0977768D-2F85-4FB6-AA59-F4223867BF53}" type="presOf" srcId="{4BF01C1B-F4A7-41E6-948F-45C7CCBAA77F}" destId="{ECE63D51-18E7-40D5-9F57-76C41B5A3001}" srcOrd="0" destOrd="0" presId="urn:microsoft.com/office/officeart/2005/8/layout/default#6"/>
    <dgm:cxn modelId="{3C450912-383B-498B-815D-143CBBB1304B}" srcId="{9A92EF26-1AE8-4F20-A4C0-8DB13DFA3B87}" destId="{4BF01C1B-F4A7-41E6-948F-45C7CCBAA77F}" srcOrd="4" destOrd="0" parTransId="{B42D4998-C3FA-4651-A4A1-18E593B84296}" sibTransId="{730BDB6A-912C-4991-B4B4-4FDB5867F197}"/>
    <dgm:cxn modelId="{58D66036-A2D1-46CA-9C29-D9B34BEAEC3E}" srcId="{9A92EF26-1AE8-4F20-A4C0-8DB13DFA3B87}" destId="{B9ACFC02-B13D-4707-8EB4-416B5F2FC6E5}" srcOrd="3" destOrd="0" parTransId="{751556C2-B36B-47CE-9BEC-A6287AFCB6D5}" sibTransId="{A071D3BB-7108-4EB6-AE01-3FA3B7638424}"/>
    <dgm:cxn modelId="{349B7AB7-1F3D-4EE6-8CF1-35B0A5E78D93}" srcId="{9A92EF26-1AE8-4F20-A4C0-8DB13DFA3B87}" destId="{36AB0927-068B-4665-8D01-88BA68989977}" srcOrd="1" destOrd="0" parTransId="{293BAADF-C506-4641-B98A-60E4F53C066F}" sibTransId="{8FE851AA-6CC7-4000-B532-226743CD0FCD}"/>
    <dgm:cxn modelId="{F512FB5B-BA37-49EB-8C46-500407DF3628}" srcId="{9A92EF26-1AE8-4F20-A4C0-8DB13DFA3B87}" destId="{52B44FF4-813A-4BCC-BE31-9A8CBB853E11}" srcOrd="0" destOrd="0" parTransId="{CE33A00B-17D1-4F8E-B6AA-28E1DD0DE8CC}" sibTransId="{80CE6EA7-6715-49E5-A401-8B1C30A52EE0}"/>
    <dgm:cxn modelId="{9578F147-05FB-43D9-9AE0-ABC8B5FD47B8}" type="presOf" srcId="{E161D3AB-F157-42A4-BBC3-324A098BE7BC}" destId="{1399B3E1-EA9A-4629-BA77-091C2EC442E5}" srcOrd="0" destOrd="0" presId="urn:microsoft.com/office/officeart/2005/8/layout/default#6"/>
    <dgm:cxn modelId="{B4C68BBF-43C9-4CB4-838C-303792E85566}" type="presOf" srcId="{52B44FF4-813A-4BCC-BE31-9A8CBB853E11}" destId="{7FE71FBF-FEE0-4A7B-ACDC-34007152171E}" srcOrd="0" destOrd="0" presId="urn:microsoft.com/office/officeart/2005/8/layout/default#6"/>
    <dgm:cxn modelId="{BD79F6EE-C0C9-44BF-9C03-9EE3A616A291}" type="presParOf" srcId="{2BDD7FA7-DC9E-4919-B5EB-0599E3560F58}" destId="{7FE71FBF-FEE0-4A7B-ACDC-34007152171E}" srcOrd="0" destOrd="0" presId="urn:microsoft.com/office/officeart/2005/8/layout/default#6"/>
    <dgm:cxn modelId="{27B160B6-05C1-407B-BE7F-11E4A9C93F67}" type="presParOf" srcId="{2BDD7FA7-DC9E-4919-B5EB-0599E3560F58}" destId="{26BA5A70-BFEB-433D-AEE4-03C57431844D}" srcOrd="1" destOrd="0" presId="urn:microsoft.com/office/officeart/2005/8/layout/default#6"/>
    <dgm:cxn modelId="{AB009F02-C14E-495A-AE9D-018066F55D69}" type="presParOf" srcId="{2BDD7FA7-DC9E-4919-B5EB-0599E3560F58}" destId="{A63EAAE4-3757-4AAF-B78F-5AE4049178D8}" srcOrd="2" destOrd="0" presId="urn:microsoft.com/office/officeart/2005/8/layout/default#6"/>
    <dgm:cxn modelId="{10595030-8BA4-4AEC-A762-240404CF582D}" type="presParOf" srcId="{2BDD7FA7-DC9E-4919-B5EB-0599E3560F58}" destId="{6F7782C8-DD8E-469B-A08D-C6248EB15E2E}" srcOrd="3" destOrd="0" presId="urn:microsoft.com/office/officeart/2005/8/layout/default#6"/>
    <dgm:cxn modelId="{2B9A6972-0F07-41B5-A1C5-A2765D4A9138}" type="presParOf" srcId="{2BDD7FA7-DC9E-4919-B5EB-0599E3560F58}" destId="{1399B3E1-EA9A-4629-BA77-091C2EC442E5}" srcOrd="4" destOrd="0" presId="urn:microsoft.com/office/officeart/2005/8/layout/default#6"/>
    <dgm:cxn modelId="{ABA8DCA3-63CD-49C4-8AB5-439C228F29C1}" type="presParOf" srcId="{2BDD7FA7-DC9E-4919-B5EB-0599E3560F58}" destId="{D3A3C8D0-D6D3-4307-BAB8-95D4ED8DA1D9}" srcOrd="5" destOrd="0" presId="urn:microsoft.com/office/officeart/2005/8/layout/default#6"/>
    <dgm:cxn modelId="{4724DA11-E738-4883-AA2C-72354DF8989F}" type="presParOf" srcId="{2BDD7FA7-DC9E-4919-B5EB-0599E3560F58}" destId="{19EBEDFF-DA1B-49A3-B5EF-E089DBDE2407}" srcOrd="6" destOrd="0" presId="urn:microsoft.com/office/officeart/2005/8/layout/default#6"/>
    <dgm:cxn modelId="{92A29DAB-00B0-46B6-B01B-955D76BBACB3}" type="presParOf" srcId="{2BDD7FA7-DC9E-4919-B5EB-0599E3560F58}" destId="{5C6ADE9E-4FBC-44E6-B56C-BEE316EB2A3B}" srcOrd="7" destOrd="0" presId="urn:microsoft.com/office/officeart/2005/8/layout/default#6"/>
    <dgm:cxn modelId="{3DC58AAE-9934-4E3E-BDC7-5DD86D5B413D}" type="presParOf" srcId="{2BDD7FA7-DC9E-4919-B5EB-0599E3560F58}" destId="{ECE63D51-18E7-40D5-9F57-76C41B5A3001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92EF26-1AE8-4F20-A4C0-8DB13DFA3B87}" type="doc">
      <dgm:prSet loTypeId="urn:microsoft.com/office/officeart/2005/8/layout/default#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B0927-068B-4665-8D01-88BA68989977}">
      <dgm:prSet phldrT="[Text]"/>
      <dgm:spPr/>
      <dgm:t>
        <a:bodyPr/>
        <a:lstStyle/>
        <a:p>
          <a:r>
            <a:rPr lang="en-US" b="1" dirty="0" smtClean="0">
              <a:latin typeface="Trebuchet MS" pitchFamily="34" charset="0"/>
            </a:rPr>
            <a:t>Basic Data</a:t>
          </a:r>
          <a:endParaRPr lang="en-US" b="1" dirty="0">
            <a:latin typeface="Trebuchet MS" pitchFamily="34" charset="0"/>
          </a:endParaRPr>
        </a:p>
      </dgm:t>
    </dgm:pt>
    <dgm:pt modelId="{293BAADF-C506-4641-B98A-60E4F53C066F}" type="parTrans" cxnId="{349B7AB7-1F3D-4EE6-8CF1-35B0A5E78D93}">
      <dgm:prSet/>
      <dgm:spPr/>
      <dgm:t>
        <a:bodyPr/>
        <a:lstStyle/>
        <a:p>
          <a:endParaRPr lang="en-US" b="1">
            <a:latin typeface="Trebuchet MS" pitchFamily="34" charset="0"/>
          </a:endParaRPr>
        </a:p>
      </dgm:t>
    </dgm:pt>
    <dgm:pt modelId="{8FE851AA-6CC7-4000-B532-226743CD0FCD}" type="sibTrans" cxnId="{349B7AB7-1F3D-4EE6-8CF1-35B0A5E78D93}">
      <dgm:prSet/>
      <dgm:spPr/>
      <dgm:t>
        <a:bodyPr/>
        <a:lstStyle/>
        <a:p>
          <a:endParaRPr lang="en-US" b="1">
            <a:latin typeface="Trebuchet MS" pitchFamily="34" charset="0"/>
          </a:endParaRPr>
        </a:p>
      </dgm:t>
    </dgm:pt>
    <dgm:pt modelId="{246E37CB-878B-4809-9AD8-387C4C794D36}">
      <dgm:prSet phldrT="[Text]"/>
      <dgm:spPr/>
      <dgm:t>
        <a:bodyPr/>
        <a:lstStyle/>
        <a:p>
          <a:r>
            <a:rPr lang="en-US" b="1" dirty="0" smtClean="0">
              <a:latin typeface="Trebuchet MS" pitchFamily="34" charset="0"/>
            </a:rPr>
            <a:t>Whitepaper</a:t>
          </a:r>
        </a:p>
      </dgm:t>
    </dgm:pt>
    <dgm:pt modelId="{884654B5-29DD-49D4-B8EF-98AF28AC2AC9}" type="parTrans" cxnId="{60F28167-4EF8-442C-BD32-A2A84538F5D6}">
      <dgm:prSet/>
      <dgm:spPr/>
      <dgm:t>
        <a:bodyPr/>
        <a:lstStyle/>
        <a:p>
          <a:endParaRPr lang="en-US" b="1"/>
        </a:p>
      </dgm:t>
    </dgm:pt>
    <dgm:pt modelId="{B3E43CF0-5D4D-41BA-A2CE-9D34A0202CD2}" type="sibTrans" cxnId="{60F28167-4EF8-442C-BD32-A2A84538F5D6}">
      <dgm:prSet/>
      <dgm:spPr/>
      <dgm:t>
        <a:bodyPr/>
        <a:lstStyle/>
        <a:p>
          <a:endParaRPr lang="en-US" b="1"/>
        </a:p>
      </dgm:t>
    </dgm:pt>
    <dgm:pt modelId="{864A28F6-511F-4B54-B963-450FEAB36742}">
      <dgm:prSet phldrT="[Text]"/>
      <dgm:spPr/>
      <dgm:t>
        <a:bodyPr/>
        <a:lstStyle/>
        <a:p>
          <a:r>
            <a:rPr lang="en-US" b="1" dirty="0" smtClean="0">
              <a:latin typeface="Trebuchet MS" pitchFamily="34" charset="0"/>
            </a:rPr>
            <a:t>Photos / Images</a:t>
          </a:r>
        </a:p>
      </dgm:t>
    </dgm:pt>
    <dgm:pt modelId="{26B50519-2C7D-460C-BB32-77AB72B9CE45}" type="parTrans" cxnId="{D1B8EF9A-8B66-44F7-A515-DFF1A1DC78F5}">
      <dgm:prSet/>
      <dgm:spPr/>
      <dgm:t>
        <a:bodyPr/>
        <a:lstStyle/>
        <a:p>
          <a:endParaRPr lang="en-US" b="1"/>
        </a:p>
      </dgm:t>
    </dgm:pt>
    <dgm:pt modelId="{1D204613-5023-48E0-9F26-CA8C7BE4FC39}" type="sibTrans" cxnId="{D1B8EF9A-8B66-44F7-A515-DFF1A1DC78F5}">
      <dgm:prSet/>
      <dgm:spPr/>
      <dgm:t>
        <a:bodyPr/>
        <a:lstStyle/>
        <a:p>
          <a:endParaRPr lang="en-US" b="1"/>
        </a:p>
      </dgm:t>
    </dgm:pt>
    <dgm:pt modelId="{6D1BC779-53F1-4044-A525-F2E244E35DE3}">
      <dgm:prSet phldrT="[Text]"/>
      <dgm:spPr/>
      <dgm:t>
        <a:bodyPr/>
        <a:lstStyle/>
        <a:p>
          <a:r>
            <a:rPr lang="en-US" b="1" dirty="0" smtClean="0">
              <a:latin typeface="Trebuchet MS" pitchFamily="34" charset="0"/>
            </a:rPr>
            <a:t>Logo / Symbols</a:t>
          </a:r>
        </a:p>
      </dgm:t>
    </dgm:pt>
    <dgm:pt modelId="{B02C1261-0EF4-4024-973B-66222817E19F}" type="parTrans" cxnId="{08383B36-59C7-4FBB-BC0A-66310E87872E}">
      <dgm:prSet/>
      <dgm:spPr/>
      <dgm:t>
        <a:bodyPr/>
        <a:lstStyle/>
        <a:p>
          <a:endParaRPr lang="en-US" b="1"/>
        </a:p>
      </dgm:t>
    </dgm:pt>
    <dgm:pt modelId="{2554891A-C6BF-4A36-A19A-B60F402CD318}" type="sibTrans" cxnId="{08383B36-59C7-4FBB-BC0A-66310E87872E}">
      <dgm:prSet/>
      <dgm:spPr/>
      <dgm:t>
        <a:bodyPr/>
        <a:lstStyle/>
        <a:p>
          <a:endParaRPr lang="en-US" b="1"/>
        </a:p>
      </dgm:t>
    </dgm:pt>
    <dgm:pt modelId="{35F758B7-BACA-4EC3-955F-2D3FB9A8204C}">
      <dgm:prSet phldrT="[Text]"/>
      <dgm:spPr/>
      <dgm:t>
        <a:bodyPr/>
        <a:lstStyle/>
        <a:p>
          <a:r>
            <a:rPr lang="en-US" b="1" dirty="0" smtClean="0">
              <a:latin typeface="Trebuchet MS" pitchFamily="34" charset="0"/>
            </a:rPr>
            <a:t>Videos / Movies</a:t>
          </a:r>
        </a:p>
      </dgm:t>
    </dgm:pt>
    <dgm:pt modelId="{86E3C8DE-E09F-4049-9D97-CFE9883F8405}" type="parTrans" cxnId="{630501FF-9263-4C54-977A-5E1E7705876C}">
      <dgm:prSet/>
      <dgm:spPr/>
      <dgm:t>
        <a:bodyPr/>
        <a:lstStyle/>
        <a:p>
          <a:endParaRPr lang="en-US" b="1"/>
        </a:p>
      </dgm:t>
    </dgm:pt>
    <dgm:pt modelId="{FF86A8E7-D664-4F36-9842-F5531C8C396E}" type="sibTrans" cxnId="{630501FF-9263-4C54-977A-5E1E7705876C}">
      <dgm:prSet/>
      <dgm:spPr/>
      <dgm:t>
        <a:bodyPr/>
        <a:lstStyle/>
        <a:p>
          <a:endParaRPr lang="en-US" b="1"/>
        </a:p>
      </dgm:t>
    </dgm:pt>
    <dgm:pt modelId="{C4B0E3A4-F410-486D-B36F-2DF4A880D82F}">
      <dgm:prSet phldrT="[Text]"/>
      <dgm:spPr/>
      <dgm:t>
        <a:bodyPr/>
        <a:lstStyle/>
        <a:p>
          <a:r>
            <a:rPr lang="en-US" b="1" dirty="0" smtClean="0">
              <a:latin typeface="Trebuchet MS" pitchFamily="34" charset="0"/>
            </a:rPr>
            <a:t>Audios / Songs</a:t>
          </a:r>
        </a:p>
      </dgm:t>
    </dgm:pt>
    <dgm:pt modelId="{62806F7E-5F96-4E02-A33A-987643DF9B35}" type="parTrans" cxnId="{A41DF44C-0465-44A5-8E00-176F7008B300}">
      <dgm:prSet/>
      <dgm:spPr/>
      <dgm:t>
        <a:bodyPr/>
        <a:lstStyle/>
        <a:p>
          <a:endParaRPr lang="en-US" b="1"/>
        </a:p>
      </dgm:t>
    </dgm:pt>
    <dgm:pt modelId="{5E4C8059-997C-40CC-ADF6-4C74B3E530E6}" type="sibTrans" cxnId="{A41DF44C-0465-44A5-8E00-176F7008B300}">
      <dgm:prSet/>
      <dgm:spPr/>
      <dgm:t>
        <a:bodyPr/>
        <a:lstStyle/>
        <a:p>
          <a:endParaRPr lang="en-US" b="1"/>
        </a:p>
      </dgm:t>
    </dgm:pt>
    <dgm:pt modelId="{784182F9-BDA9-430F-A1FE-C1ED6AE22210}">
      <dgm:prSet phldrT="[Text]"/>
      <dgm:spPr/>
      <dgm:t>
        <a:bodyPr/>
        <a:lstStyle/>
        <a:p>
          <a:r>
            <a:rPr lang="en-US" b="1" dirty="0" err="1" smtClean="0">
              <a:latin typeface="Trebuchet MS" pitchFamily="34" charset="0"/>
            </a:rPr>
            <a:t>Infographic</a:t>
          </a:r>
          <a:endParaRPr lang="en-US" b="1" dirty="0" smtClean="0">
            <a:latin typeface="Trebuchet MS" pitchFamily="34" charset="0"/>
          </a:endParaRPr>
        </a:p>
      </dgm:t>
    </dgm:pt>
    <dgm:pt modelId="{8126C6EA-B592-4491-93EE-781F06FF0AB1}" type="parTrans" cxnId="{00FF89C5-EFAC-4B95-9B90-8FD4BA35674B}">
      <dgm:prSet/>
      <dgm:spPr/>
      <dgm:t>
        <a:bodyPr/>
        <a:lstStyle/>
        <a:p>
          <a:endParaRPr lang="en-US" b="1"/>
        </a:p>
      </dgm:t>
    </dgm:pt>
    <dgm:pt modelId="{0D08F1C9-40ED-4F1E-8E7F-20400241130F}" type="sibTrans" cxnId="{00FF89C5-EFAC-4B95-9B90-8FD4BA35674B}">
      <dgm:prSet/>
      <dgm:spPr/>
      <dgm:t>
        <a:bodyPr/>
        <a:lstStyle/>
        <a:p>
          <a:endParaRPr lang="en-US" b="1"/>
        </a:p>
      </dgm:t>
    </dgm:pt>
    <dgm:pt modelId="{E1BCF760-5E89-4073-8112-1B04A78B6847}">
      <dgm:prSet phldrT="[Text]"/>
      <dgm:spPr/>
      <dgm:t>
        <a:bodyPr/>
        <a:lstStyle/>
        <a:p>
          <a:r>
            <a:rPr lang="en-US" b="1" dirty="0" smtClean="0">
              <a:latin typeface="Trebuchet MS" pitchFamily="34" charset="0"/>
            </a:rPr>
            <a:t>News Piece/Clips</a:t>
          </a:r>
        </a:p>
      </dgm:t>
    </dgm:pt>
    <dgm:pt modelId="{A0AC2441-AB92-4F57-992E-D653016E5FFC}" type="parTrans" cxnId="{BC2BB87C-9087-4526-B299-149FDDFA089B}">
      <dgm:prSet/>
      <dgm:spPr/>
      <dgm:t>
        <a:bodyPr/>
        <a:lstStyle/>
        <a:p>
          <a:endParaRPr lang="en-US" b="1"/>
        </a:p>
      </dgm:t>
    </dgm:pt>
    <dgm:pt modelId="{A23D823F-344F-4436-A786-0354CC83573B}" type="sibTrans" cxnId="{BC2BB87C-9087-4526-B299-149FDDFA089B}">
      <dgm:prSet/>
      <dgm:spPr/>
      <dgm:t>
        <a:bodyPr/>
        <a:lstStyle/>
        <a:p>
          <a:endParaRPr lang="en-US" b="1"/>
        </a:p>
      </dgm:t>
    </dgm:pt>
    <dgm:pt modelId="{DA115FF0-D228-4A91-81F5-CD2057D36542}">
      <dgm:prSet phldrT="[Text]"/>
      <dgm:spPr/>
      <dgm:t>
        <a:bodyPr/>
        <a:lstStyle/>
        <a:p>
          <a:r>
            <a:rPr lang="en-US" b="1" dirty="0" err="1" smtClean="0">
              <a:latin typeface="Trebuchet MS" pitchFamily="34" charset="0"/>
            </a:rPr>
            <a:t>Kultwits</a:t>
          </a:r>
          <a:endParaRPr lang="en-US" b="1" dirty="0" smtClean="0">
            <a:latin typeface="Trebuchet MS" pitchFamily="34" charset="0"/>
          </a:endParaRPr>
        </a:p>
      </dgm:t>
    </dgm:pt>
    <dgm:pt modelId="{20C4F489-ECFE-4EB8-B5F8-36C43428CEFA}" type="parTrans" cxnId="{50256848-B3A9-4894-839B-351A24E16649}">
      <dgm:prSet/>
      <dgm:spPr/>
      <dgm:t>
        <a:bodyPr/>
        <a:lstStyle/>
        <a:p>
          <a:endParaRPr lang="en-US" b="1"/>
        </a:p>
      </dgm:t>
    </dgm:pt>
    <dgm:pt modelId="{4A073E86-E251-40D1-92DD-5A8931463688}" type="sibTrans" cxnId="{50256848-B3A9-4894-839B-351A24E16649}">
      <dgm:prSet/>
      <dgm:spPr/>
      <dgm:t>
        <a:bodyPr/>
        <a:lstStyle/>
        <a:p>
          <a:endParaRPr lang="en-US" b="1"/>
        </a:p>
      </dgm:t>
    </dgm:pt>
    <dgm:pt modelId="{2BDD7FA7-DC9E-4919-B5EB-0599E3560F58}" type="pres">
      <dgm:prSet presAssocID="{9A92EF26-1AE8-4F20-A4C0-8DB13DFA3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3EAAE4-3757-4AAF-B78F-5AE4049178D8}" type="pres">
      <dgm:prSet presAssocID="{36AB0927-068B-4665-8D01-88BA6898997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782C8-DD8E-469B-A08D-C6248EB15E2E}" type="pres">
      <dgm:prSet presAssocID="{8FE851AA-6CC7-4000-B532-226743CD0FCD}" presName="sibTrans" presStyleCnt="0"/>
      <dgm:spPr/>
    </dgm:pt>
    <dgm:pt modelId="{4C840B2D-37B2-45B5-B417-067A1C368D30}" type="pres">
      <dgm:prSet presAssocID="{246E37CB-878B-4809-9AD8-387C4C794D3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37D1A-CA4C-412D-A124-A2E57FDF61EB}" type="pres">
      <dgm:prSet presAssocID="{B3E43CF0-5D4D-41BA-A2CE-9D34A0202CD2}" presName="sibTrans" presStyleCnt="0"/>
      <dgm:spPr/>
    </dgm:pt>
    <dgm:pt modelId="{343D6DC9-9EAC-43AF-9967-393357907715}" type="pres">
      <dgm:prSet presAssocID="{864A28F6-511F-4B54-B963-450FEAB3674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F279E-B13A-4080-923D-116ED86401CA}" type="pres">
      <dgm:prSet presAssocID="{1D204613-5023-48E0-9F26-CA8C7BE4FC39}" presName="sibTrans" presStyleCnt="0"/>
      <dgm:spPr/>
    </dgm:pt>
    <dgm:pt modelId="{8D60D20D-E409-4CEE-8D0A-22A78BF0A40A}" type="pres">
      <dgm:prSet presAssocID="{6D1BC779-53F1-4044-A525-F2E244E35DE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A26E0-92E1-455D-8C62-3B48ACA73577}" type="pres">
      <dgm:prSet presAssocID="{2554891A-C6BF-4A36-A19A-B60F402CD318}" presName="sibTrans" presStyleCnt="0"/>
      <dgm:spPr/>
    </dgm:pt>
    <dgm:pt modelId="{167DB51F-162D-49F3-A66B-1266ED721B61}" type="pres">
      <dgm:prSet presAssocID="{35F758B7-BACA-4EC3-955F-2D3FB9A8204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D7CDA-B668-402D-99F1-056C54474813}" type="pres">
      <dgm:prSet presAssocID="{FF86A8E7-D664-4F36-9842-F5531C8C396E}" presName="sibTrans" presStyleCnt="0"/>
      <dgm:spPr/>
    </dgm:pt>
    <dgm:pt modelId="{00CC9799-7268-4444-9F80-3C5CC601C1D6}" type="pres">
      <dgm:prSet presAssocID="{DA115FF0-D228-4A91-81F5-CD2057D3654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8F194-58CE-4C5C-B041-4CC425E939CA}" type="pres">
      <dgm:prSet presAssocID="{4A073E86-E251-40D1-92DD-5A8931463688}" presName="sibTrans" presStyleCnt="0"/>
      <dgm:spPr/>
    </dgm:pt>
    <dgm:pt modelId="{26F58E7E-F7A7-41E6-8FF9-84C7CC938346}" type="pres">
      <dgm:prSet presAssocID="{C4B0E3A4-F410-486D-B36F-2DF4A880D82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D4AF8-2135-4A26-856C-F7158A3F583A}" type="pres">
      <dgm:prSet presAssocID="{5E4C8059-997C-40CC-ADF6-4C74B3E530E6}" presName="sibTrans" presStyleCnt="0"/>
      <dgm:spPr/>
    </dgm:pt>
    <dgm:pt modelId="{809E5DAE-0C00-4BFF-86DA-ED4B5FC85848}" type="pres">
      <dgm:prSet presAssocID="{784182F9-BDA9-430F-A1FE-C1ED6AE2221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21171-1F7C-4332-B9AF-7C9DCA221D51}" type="pres">
      <dgm:prSet presAssocID="{0D08F1C9-40ED-4F1E-8E7F-20400241130F}" presName="sibTrans" presStyleCnt="0"/>
      <dgm:spPr/>
    </dgm:pt>
    <dgm:pt modelId="{5C0E9CEB-077B-4B96-8632-83C1C67ED485}" type="pres">
      <dgm:prSet presAssocID="{E1BCF760-5E89-4073-8112-1B04A78B684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28167-4EF8-442C-BD32-A2A84538F5D6}" srcId="{9A92EF26-1AE8-4F20-A4C0-8DB13DFA3B87}" destId="{246E37CB-878B-4809-9AD8-387C4C794D36}" srcOrd="1" destOrd="0" parTransId="{884654B5-29DD-49D4-B8EF-98AF28AC2AC9}" sibTransId="{B3E43CF0-5D4D-41BA-A2CE-9D34A0202CD2}"/>
    <dgm:cxn modelId="{FAB28D6E-4509-4EED-AE2C-3C00B0B4C3A3}" type="presOf" srcId="{35F758B7-BACA-4EC3-955F-2D3FB9A8204C}" destId="{167DB51F-162D-49F3-A66B-1266ED721B61}" srcOrd="0" destOrd="0" presId="urn:microsoft.com/office/officeart/2005/8/layout/default#7"/>
    <dgm:cxn modelId="{8A4CBD40-D178-404D-A87C-F1BAFBA481F2}" type="presOf" srcId="{36AB0927-068B-4665-8D01-88BA68989977}" destId="{A63EAAE4-3757-4AAF-B78F-5AE4049178D8}" srcOrd="0" destOrd="0" presId="urn:microsoft.com/office/officeart/2005/8/layout/default#7"/>
    <dgm:cxn modelId="{63702173-7AF1-47FF-8E3D-9A3C3B0A78FB}" type="presOf" srcId="{DA115FF0-D228-4A91-81F5-CD2057D36542}" destId="{00CC9799-7268-4444-9F80-3C5CC601C1D6}" srcOrd="0" destOrd="0" presId="urn:microsoft.com/office/officeart/2005/8/layout/default#7"/>
    <dgm:cxn modelId="{93710D1A-A021-42A3-B979-A1FA5DE8B5F2}" type="presOf" srcId="{E1BCF760-5E89-4073-8112-1B04A78B6847}" destId="{5C0E9CEB-077B-4B96-8632-83C1C67ED485}" srcOrd="0" destOrd="0" presId="urn:microsoft.com/office/officeart/2005/8/layout/default#7"/>
    <dgm:cxn modelId="{08383B36-59C7-4FBB-BC0A-66310E87872E}" srcId="{9A92EF26-1AE8-4F20-A4C0-8DB13DFA3B87}" destId="{6D1BC779-53F1-4044-A525-F2E244E35DE3}" srcOrd="3" destOrd="0" parTransId="{B02C1261-0EF4-4024-973B-66222817E19F}" sibTransId="{2554891A-C6BF-4A36-A19A-B60F402CD318}"/>
    <dgm:cxn modelId="{1B006F3D-C806-46AC-9730-D5DB7B1993C1}" type="presOf" srcId="{864A28F6-511F-4B54-B963-450FEAB36742}" destId="{343D6DC9-9EAC-43AF-9967-393357907715}" srcOrd="0" destOrd="0" presId="urn:microsoft.com/office/officeart/2005/8/layout/default#7"/>
    <dgm:cxn modelId="{349B7AB7-1F3D-4EE6-8CF1-35B0A5E78D93}" srcId="{9A92EF26-1AE8-4F20-A4C0-8DB13DFA3B87}" destId="{36AB0927-068B-4665-8D01-88BA68989977}" srcOrd="0" destOrd="0" parTransId="{293BAADF-C506-4641-B98A-60E4F53C066F}" sibTransId="{8FE851AA-6CC7-4000-B532-226743CD0FCD}"/>
    <dgm:cxn modelId="{BC2BB87C-9087-4526-B299-149FDDFA089B}" srcId="{9A92EF26-1AE8-4F20-A4C0-8DB13DFA3B87}" destId="{E1BCF760-5E89-4073-8112-1B04A78B6847}" srcOrd="8" destOrd="0" parTransId="{A0AC2441-AB92-4F57-992E-D653016E5FFC}" sibTransId="{A23D823F-344F-4436-A786-0354CC83573B}"/>
    <dgm:cxn modelId="{50256848-B3A9-4894-839B-351A24E16649}" srcId="{9A92EF26-1AE8-4F20-A4C0-8DB13DFA3B87}" destId="{DA115FF0-D228-4A91-81F5-CD2057D36542}" srcOrd="5" destOrd="0" parTransId="{20C4F489-ECFE-4EB8-B5F8-36C43428CEFA}" sibTransId="{4A073E86-E251-40D1-92DD-5A8931463688}"/>
    <dgm:cxn modelId="{0D335E15-0DB2-4E69-A727-69CDAAA2F5A0}" type="presOf" srcId="{784182F9-BDA9-430F-A1FE-C1ED6AE22210}" destId="{809E5DAE-0C00-4BFF-86DA-ED4B5FC85848}" srcOrd="0" destOrd="0" presId="urn:microsoft.com/office/officeart/2005/8/layout/default#7"/>
    <dgm:cxn modelId="{699F9507-2985-44BC-9362-3B04B726BB4F}" type="presOf" srcId="{9A92EF26-1AE8-4F20-A4C0-8DB13DFA3B87}" destId="{2BDD7FA7-DC9E-4919-B5EB-0599E3560F58}" srcOrd="0" destOrd="0" presId="urn:microsoft.com/office/officeart/2005/8/layout/default#7"/>
    <dgm:cxn modelId="{A41DF44C-0465-44A5-8E00-176F7008B300}" srcId="{9A92EF26-1AE8-4F20-A4C0-8DB13DFA3B87}" destId="{C4B0E3A4-F410-486D-B36F-2DF4A880D82F}" srcOrd="6" destOrd="0" parTransId="{62806F7E-5F96-4E02-A33A-987643DF9B35}" sibTransId="{5E4C8059-997C-40CC-ADF6-4C74B3E530E6}"/>
    <dgm:cxn modelId="{D1B8EF9A-8B66-44F7-A515-DFF1A1DC78F5}" srcId="{9A92EF26-1AE8-4F20-A4C0-8DB13DFA3B87}" destId="{864A28F6-511F-4B54-B963-450FEAB36742}" srcOrd="2" destOrd="0" parTransId="{26B50519-2C7D-460C-BB32-77AB72B9CE45}" sibTransId="{1D204613-5023-48E0-9F26-CA8C7BE4FC39}"/>
    <dgm:cxn modelId="{2719CE0C-D6FC-4A5E-B949-4A0FA968888A}" type="presOf" srcId="{6D1BC779-53F1-4044-A525-F2E244E35DE3}" destId="{8D60D20D-E409-4CEE-8D0A-22A78BF0A40A}" srcOrd="0" destOrd="0" presId="urn:microsoft.com/office/officeart/2005/8/layout/default#7"/>
    <dgm:cxn modelId="{CFD560AA-C4C6-4ECE-B53E-45DC7F1EFB8F}" type="presOf" srcId="{C4B0E3A4-F410-486D-B36F-2DF4A880D82F}" destId="{26F58E7E-F7A7-41E6-8FF9-84C7CC938346}" srcOrd="0" destOrd="0" presId="urn:microsoft.com/office/officeart/2005/8/layout/default#7"/>
    <dgm:cxn modelId="{1158373A-0F59-4AB3-BB23-374224E5A797}" type="presOf" srcId="{246E37CB-878B-4809-9AD8-387C4C794D36}" destId="{4C840B2D-37B2-45B5-B417-067A1C368D30}" srcOrd="0" destOrd="0" presId="urn:microsoft.com/office/officeart/2005/8/layout/default#7"/>
    <dgm:cxn modelId="{00FF89C5-EFAC-4B95-9B90-8FD4BA35674B}" srcId="{9A92EF26-1AE8-4F20-A4C0-8DB13DFA3B87}" destId="{784182F9-BDA9-430F-A1FE-C1ED6AE22210}" srcOrd="7" destOrd="0" parTransId="{8126C6EA-B592-4491-93EE-781F06FF0AB1}" sibTransId="{0D08F1C9-40ED-4F1E-8E7F-20400241130F}"/>
    <dgm:cxn modelId="{630501FF-9263-4C54-977A-5E1E7705876C}" srcId="{9A92EF26-1AE8-4F20-A4C0-8DB13DFA3B87}" destId="{35F758B7-BACA-4EC3-955F-2D3FB9A8204C}" srcOrd="4" destOrd="0" parTransId="{86E3C8DE-E09F-4049-9D97-CFE9883F8405}" sibTransId="{FF86A8E7-D664-4F36-9842-F5531C8C396E}"/>
    <dgm:cxn modelId="{7D326BCA-3C51-4ADC-829C-29CC15E0CA0C}" type="presParOf" srcId="{2BDD7FA7-DC9E-4919-B5EB-0599E3560F58}" destId="{A63EAAE4-3757-4AAF-B78F-5AE4049178D8}" srcOrd="0" destOrd="0" presId="urn:microsoft.com/office/officeart/2005/8/layout/default#7"/>
    <dgm:cxn modelId="{5D044A05-B427-4EB0-9167-1DC60BE32D07}" type="presParOf" srcId="{2BDD7FA7-DC9E-4919-B5EB-0599E3560F58}" destId="{6F7782C8-DD8E-469B-A08D-C6248EB15E2E}" srcOrd="1" destOrd="0" presId="urn:microsoft.com/office/officeart/2005/8/layout/default#7"/>
    <dgm:cxn modelId="{F6B87504-211D-4EA5-9337-BCFA0ED768EE}" type="presParOf" srcId="{2BDD7FA7-DC9E-4919-B5EB-0599E3560F58}" destId="{4C840B2D-37B2-45B5-B417-067A1C368D30}" srcOrd="2" destOrd="0" presId="urn:microsoft.com/office/officeart/2005/8/layout/default#7"/>
    <dgm:cxn modelId="{7B3F5D77-2FF9-41E3-97D6-B44503E2C0D2}" type="presParOf" srcId="{2BDD7FA7-DC9E-4919-B5EB-0599E3560F58}" destId="{05637D1A-CA4C-412D-A124-A2E57FDF61EB}" srcOrd="3" destOrd="0" presId="urn:microsoft.com/office/officeart/2005/8/layout/default#7"/>
    <dgm:cxn modelId="{7F328C42-837F-4757-A251-E699DE1E6F1F}" type="presParOf" srcId="{2BDD7FA7-DC9E-4919-B5EB-0599E3560F58}" destId="{343D6DC9-9EAC-43AF-9967-393357907715}" srcOrd="4" destOrd="0" presId="urn:microsoft.com/office/officeart/2005/8/layout/default#7"/>
    <dgm:cxn modelId="{27A5E358-50AA-4736-B37B-E13F77E4ACD7}" type="presParOf" srcId="{2BDD7FA7-DC9E-4919-B5EB-0599E3560F58}" destId="{C2EF279E-B13A-4080-923D-116ED86401CA}" srcOrd="5" destOrd="0" presId="urn:microsoft.com/office/officeart/2005/8/layout/default#7"/>
    <dgm:cxn modelId="{3683E2C9-34EB-426B-B6C1-0E8E13BAA8CC}" type="presParOf" srcId="{2BDD7FA7-DC9E-4919-B5EB-0599E3560F58}" destId="{8D60D20D-E409-4CEE-8D0A-22A78BF0A40A}" srcOrd="6" destOrd="0" presId="urn:microsoft.com/office/officeart/2005/8/layout/default#7"/>
    <dgm:cxn modelId="{9419DAF3-5CA6-4B8E-816A-D40C7116ED06}" type="presParOf" srcId="{2BDD7FA7-DC9E-4919-B5EB-0599E3560F58}" destId="{F71A26E0-92E1-455D-8C62-3B48ACA73577}" srcOrd="7" destOrd="0" presId="urn:microsoft.com/office/officeart/2005/8/layout/default#7"/>
    <dgm:cxn modelId="{EE851BBE-04A9-4912-B5DF-FD00445CEB30}" type="presParOf" srcId="{2BDD7FA7-DC9E-4919-B5EB-0599E3560F58}" destId="{167DB51F-162D-49F3-A66B-1266ED721B61}" srcOrd="8" destOrd="0" presId="urn:microsoft.com/office/officeart/2005/8/layout/default#7"/>
    <dgm:cxn modelId="{35C02FC7-50B0-4CF8-A769-D0EC916BF3C1}" type="presParOf" srcId="{2BDD7FA7-DC9E-4919-B5EB-0599E3560F58}" destId="{13AD7CDA-B668-402D-99F1-056C54474813}" srcOrd="9" destOrd="0" presId="urn:microsoft.com/office/officeart/2005/8/layout/default#7"/>
    <dgm:cxn modelId="{EA3B7B83-EF15-4AC9-A8E4-6A2AD338381B}" type="presParOf" srcId="{2BDD7FA7-DC9E-4919-B5EB-0599E3560F58}" destId="{00CC9799-7268-4444-9F80-3C5CC601C1D6}" srcOrd="10" destOrd="0" presId="urn:microsoft.com/office/officeart/2005/8/layout/default#7"/>
    <dgm:cxn modelId="{88374FED-F446-48DE-9312-C187C4FBE304}" type="presParOf" srcId="{2BDD7FA7-DC9E-4919-B5EB-0599E3560F58}" destId="{2478F194-58CE-4C5C-B041-4CC425E939CA}" srcOrd="11" destOrd="0" presId="urn:microsoft.com/office/officeart/2005/8/layout/default#7"/>
    <dgm:cxn modelId="{66C9A228-C4F0-4CAA-88A4-82CDC94AF98F}" type="presParOf" srcId="{2BDD7FA7-DC9E-4919-B5EB-0599E3560F58}" destId="{26F58E7E-F7A7-41E6-8FF9-84C7CC938346}" srcOrd="12" destOrd="0" presId="urn:microsoft.com/office/officeart/2005/8/layout/default#7"/>
    <dgm:cxn modelId="{9A9FA0B7-3923-499E-BB5C-F9E11D1FE1F6}" type="presParOf" srcId="{2BDD7FA7-DC9E-4919-B5EB-0599E3560F58}" destId="{00ED4AF8-2135-4A26-856C-F7158A3F583A}" srcOrd="13" destOrd="0" presId="urn:microsoft.com/office/officeart/2005/8/layout/default#7"/>
    <dgm:cxn modelId="{50E28F51-09AB-46D4-B7FA-3982189EB92C}" type="presParOf" srcId="{2BDD7FA7-DC9E-4919-B5EB-0599E3560F58}" destId="{809E5DAE-0C00-4BFF-86DA-ED4B5FC85848}" srcOrd="14" destOrd="0" presId="urn:microsoft.com/office/officeart/2005/8/layout/default#7"/>
    <dgm:cxn modelId="{0CF3E532-E968-41F8-96D2-69052EBB5D10}" type="presParOf" srcId="{2BDD7FA7-DC9E-4919-B5EB-0599E3560F58}" destId="{1C321171-1F7C-4332-B9AF-7C9DCA221D51}" srcOrd="15" destOrd="0" presId="urn:microsoft.com/office/officeart/2005/8/layout/default#7"/>
    <dgm:cxn modelId="{D3202F34-1729-4C6B-919D-24FAC1D7722E}" type="presParOf" srcId="{2BDD7FA7-DC9E-4919-B5EB-0599E3560F58}" destId="{5C0E9CEB-077B-4B96-8632-83C1C67ED485}" srcOrd="16" destOrd="0" presId="urn:microsoft.com/office/officeart/2005/8/layout/default#7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E3D9-AE9B-4FED-ABBE-69817B8FAE81}">
      <dsp:nvSpPr>
        <dsp:cNvPr id="0" name=""/>
        <dsp:cNvSpPr/>
      </dsp:nvSpPr>
      <dsp:spPr>
        <a:xfrm>
          <a:off x="2604412" y="2505527"/>
          <a:ext cx="3062310" cy="306231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rebuchet MS" pitchFamily="34" charset="0"/>
            </a:rPr>
            <a:t>MSM Media</a:t>
          </a:r>
          <a:endParaRPr lang="en-US" sz="2600" kern="1200" dirty="0">
            <a:latin typeface="Trebuchet MS" pitchFamily="34" charset="0"/>
          </a:endParaRPr>
        </a:p>
      </dsp:txBody>
      <dsp:txXfrm>
        <a:off x="3220073" y="3222859"/>
        <a:ext cx="1830988" cy="1574090"/>
      </dsp:txXfrm>
    </dsp:sp>
    <dsp:sp modelId="{52565639-00A4-45B3-8E7C-16AAD43145F5}">
      <dsp:nvSpPr>
        <dsp:cNvPr id="0" name=""/>
        <dsp:cNvSpPr/>
      </dsp:nvSpPr>
      <dsp:spPr>
        <a:xfrm>
          <a:off x="822704" y="1781708"/>
          <a:ext cx="2227135" cy="2227135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rebuchet MS" pitchFamily="34" charset="0"/>
            </a:rPr>
            <a:t>Social Media</a:t>
          </a:r>
          <a:endParaRPr lang="en-US" sz="2600" kern="1200" dirty="0">
            <a:latin typeface="Trebuchet MS" pitchFamily="34" charset="0"/>
          </a:endParaRPr>
        </a:p>
      </dsp:txBody>
      <dsp:txXfrm>
        <a:off x="1383392" y="2345785"/>
        <a:ext cx="1105759" cy="1098981"/>
      </dsp:txXfrm>
    </dsp:sp>
    <dsp:sp modelId="{7FBCB46F-F129-4B1E-AAF8-8B1F0C8D90A0}">
      <dsp:nvSpPr>
        <dsp:cNvPr id="0" name=""/>
        <dsp:cNvSpPr/>
      </dsp:nvSpPr>
      <dsp:spPr>
        <a:xfrm rot="20700000">
          <a:off x="2070127" y="245212"/>
          <a:ext cx="2182137" cy="2182137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rebuchet MS" pitchFamily="34" charset="0"/>
            </a:rPr>
            <a:t>Sources</a:t>
          </a:r>
          <a:endParaRPr lang="en-US" sz="2600" kern="1200" dirty="0">
            <a:latin typeface="Trebuchet MS" pitchFamily="34" charset="0"/>
          </a:endParaRPr>
        </a:p>
      </dsp:txBody>
      <dsp:txXfrm rot="-20700000">
        <a:off x="2548734" y="723818"/>
        <a:ext cx="1224924" cy="1224924"/>
      </dsp:txXfrm>
    </dsp:sp>
    <dsp:sp modelId="{E5F5701F-740A-4703-BDB6-BB5C22B3A0AD}">
      <dsp:nvSpPr>
        <dsp:cNvPr id="0" name=""/>
        <dsp:cNvSpPr/>
      </dsp:nvSpPr>
      <dsp:spPr>
        <a:xfrm>
          <a:off x="2384309" y="2034637"/>
          <a:ext cx="3919757" cy="3919757"/>
        </a:xfrm>
        <a:prstGeom prst="circularArrow">
          <a:avLst>
            <a:gd name="adj1" fmla="val 4687"/>
            <a:gd name="adj2" fmla="val 299029"/>
            <a:gd name="adj3" fmla="val 2541480"/>
            <a:gd name="adj4" fmla="val 15807783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8C4B7E-6B22-4F24-AC3E-170E385D8A51}">
      <dsp:nvSpPr>
        <dsp:cNvPr id="0" name=""/>
        <dsp:cNvSpPr/>
      </dsp:nvSpPr>
      <dsp:spPr>
        <a:xfrm>
          <a:off x="428283" y="1283032"/>
          <a:ext cx="2847949" cy="28479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B4889-92D9-4743-B1A4-3583E0D25E32}">
      <dsp:nvSpPr>
        <dsp:cNvPr id="0" name=""/>
        <dsp:cNvSpPr/>
      </dsp:nvSpPr>
      <dsp:spPr>
        <a:xfrm>
          <a:off x="1565376" y="-238652"/>
          <a:ext cx="3070662" cy="30706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B294A-2315-4D54-913B-CD770D04CED6}">
      <dsp:nvSpPr>
        <dsp:cNvPr id="0" name=""/>
        <dsp:cNvSpPr/>
      </dsp:nvSpPr>
      <dsp:spPr>
        <a:xfrm>
          <a:off x="928122" y="46"/>
          <a:ext cx="1512012" cy="90720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rebuchet MS" pitchFamily="34" charset="0"/>
            </a:rPr>
            <a:t>Mainstream Media</a:t>
          </a:r>
          <a:endParaRPr lang="en-US" sz="1900" kern="1200" dirty="0">
            <a:latin typeface="Trebuchet MS" pitchFamily="34" charset="0"/>
          </a:endParaRPr>
        </a:p>
      </dsp:txBody>
      <dsp:txXfrm>
        <a:off x="928122" y="46"/>
        <a:ext cx="1512012" cy="907207"/>
      </dsp:txXfrm>
    </dsp:sp>
    <dsp:sp modelId="{867B46B3-A190-4689-AD0A-6AFBD379A587}">
      <dsp:nvSpPr>
        <dsp:cNvPr id="0" name=""/>
        <dsp:cNvSpPr/>
      </dsp:nvSpPr>
      <dsp:spPr>
        <a:xfrm>
          <a:off x="2591335" y="46"/>
          <a:ext cx="1512012" cy="9072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rebuchet MS" pitchFamily="34" charset="0"/>
            </a:rPr>
            <a:t>Civil Society Groups</a:t>
          </a:r>
          <a:endParaRPr lang="en-US" sz="1900" kern="1200" dirty="0">
            <a:latin typeface="Trebuchet MS" pitchFamily="34" charset="0"/>
          </a:endParaRPr>
        </a:p>
      </dsp:txBody>
      <dsp:txXfrm>
        <a:off x="2591335" y="46"/>
        <a:ext cx="1512012" cy="907207"/>
      </dsp:txXfrm>
    </dsp:sp>
    <dsp:sp modelId="{C05EE3FC-FD78-42FD-9424-B1756E4CFBA8}">
      <dsp:nvSpPr>
        <dsp:cNvPr id="0" name=""/>
        <dsp:cNvSpPr/>
      </dsp:nvSpPr>
      <dsp:spPr>
        <a:xfrm>
          <a:off x="4254549" y="46"/>
          <a:ext cx="1512012" cy="9072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rebuchet MS" pitchFamily="34" charset="0"/>
            </a:rPr>
            <a:t>Key Influencers</a:t>
          </a:r>
          <a:endParaRPr lang="en-US" sz="1900" kern="1200" dirty="0">
            <a:latin typeface="Trebuchet MS" pitchFamily="34" charset="0"/>
          </a:endParaRPr>
        </a:p>
      </dsp:txBody>
      <dsp:txXfrm>
        <a:off x="4254549" y="46"/>
        <a:ext cx="1512012" cy="907207"/>
      </dsp:txXfrm>
    </dsp:sp>
    <dsp:sp modelId="{AF3A8B29-C138-43F2-8097-B4FE3635FF10}">
      <dsp:nvSpPr>
        <dsp:cNvPr id="0" name=""/>
        <dsp:cNvSpPr/>
      </dsp:nvSpPr>
      <dsp:spPr>
        <a:xfrm>
          <a:off x="5917762" y="46"/>
          <a:ext cx="1512012" cy="9072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rebuchet MS" pitchFamily="34" charset="0"/>
            </a:rPr>
            <a:t>Decision Makers</a:t>
          </a:r>
          <a:endParaRPr lang="en-US" sz="1900" kern="1200" dirty="0">
            <a:latin typeface="Trebuchet MS" pitchFamily="34" charset="0"/>
          </a:endParaRPr>
        </a:p>
      </dsp:txBody>
      <dsp:txXfrm>
        <a:off x="5917762" y="46"/>
        <a:ext cx="1512012" cy="9072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E36DB-F421-4564-BA48-C7771DE89DD8}">
      <dsp:nvSpPr>
        <dsp:cNvPr id="0" name=""/>
        <dsp:cNvSpPr/>
      </dsp:nvSpPr>
      <dsp:spPr>
        <a:xfrm>
          <a:off x="1073817" y="218"/>
          <a:ext cx="825473" cy="495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itchFamily="34" charset="0"/>
            </a:rPr>
            <a:t>Concerts</a:t>
          </a:r>
          <a:endParaRPr lang="en-US" sz="1200" b="1" kern="1200" dirty="0">
            <a:latin typeface="Trebuchet MS" pitchFamily="34" charset="0"/>
          </a:endParaRPr>
        </a:p>
      </dsp:txBody>
      <dsp:txXfrm>
        <a:off x="1073817" y="218"/>
        <a:ext cx="825473" cy="495284"/>
      </dsp:txXfrm>
    </dsp:sp>
    <dsp:sp modelId="{5F88488E-3EA0-4E6F-B48F-1A135C989B70}">
      <dsp:nvSpPr>
        <dsp:cNvPr id="0" name=""/>
        <dsp:cNvSpPr/>
      </dsp:nvSpPr>
      <dsp:spPr>
        <a:xfrm>
          <a:off x="1981838" y="218"/>
          <a:ext cx="825473" cy="495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rebuchet MS" pitchFamily="34" charset="0"/>
            </a:rPr>
            <a:t>PressConf</a:t>
          </a:r>
          <a:endParaRPr lang="en-US" sz="1200" b="1" kern="1200" dirty="0" smtClean="0">
            <a:latin typeface="Trebuchet MS" pitchFamily="34" charset="0"/>
          </a:endParaRPr>
        </a:p>
      </dsp:txBody>
      <dsp:txXfrm>
        <a:off x="1981838" y="218"/>
        <a:ext cx="825473" cy="495284"/>
      </dsp:txXfrm>
    </dsp:sp>
    <dsp:sp modelId="{CAB7344D-5E80-44DC-83FA-1074789360D3}">
      <dsp:nvSpPr>
        <dsp:cNvPr id="0" name=""/>
        <dsp:cNvSpPr/>
      </dsp:nvSpPr>
      <dsp:spPr>
        <a:xfrm>
          <a:off x="2889859" y="218"/>
          <a:ext cx="825473" cy="495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itchFamily="34" charset="0"/>
            </a:rPr>
            <a:t>Street Actions</a:t>
          </a:r>
        </a:p>
      </dsp:txBody>
      <dsp:txXfrm>
        <a:off x="2889859" y="218"/>
        <a:ext cx="825473" cy="4952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F7DF9-B38C-4E5E-BD7B-940A440C7140}">
      <dsp:nvSpPr>
        <dsp:cNvPr id="0" name=""/>
        <dsp:cNvSpPr/>
      </dsp:nvSpPr>
      <dsp:spPr>
        <a:xfrm>
          <a:off x="450754" y="30"/>
          <a:ext cx="826100" cy="49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itchFamily="34" charset="0"/>
            </a:rPr>
            <a:t>Petitions</a:t>
          </a:r>
        </a:p>
      </dsp:txBody>
      <dsp:txXfrm>
        <a:off x="450754" y="30"/>
        <a:ext cx="826100" cy="495660"/>
      </dsp:txXfrm>
    </dsp:sp>
    <dsp:sp modelId="{D71E55D7-C5C6-4EDF-955C-BEA3FD1C4FFF}">
      <dsp:nvSpPr>
        <dsp:cNvPr id="0" name=""/>
        <dsp:cNvSpPr/>
      </dsp:nvSpPr>
      <dsp:spPr>
        <a:xfrm>
          <a:off x="1359465" y="30"/>
          <a:ext cx="826100" cy="49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rebuchet MS" pitchFamily="34" charset="0"/>
            </a:rPr>
            <a:t>Hashtags</a:t>
          </a:r>
          <a:endParaRPr lang="en-US" sz="1200" b="1" kern="1200" dirty="0" smtClean="0">
            <a:latin typeface="Trebuchet MS" pitchFamily="34" charset="0"/>
          </a:endParaRPr>
        </a:p>
      </dsp:txBody>
      <dsp:txXfrm>
        <a:off x="1359465" y="30"/>
        <a:ext cx="826100" cy="495660"/>
      </dsp:txXfrm>
    </dsp:sp>
    <dsp:sp modelId="{336D6728-BB22-4BCA-AB38-035D4A6B7038}">
      <dsp:nvSpPr>
        <dsp:cNvPr id="0" name=""/>
        <dsp:cNvSpPr/>
      </dsp:nvSpPr>
      <dsp:spPr>
        <a:xfrm>
          <a:off x="2268175" y="30"/>
          <a:ext cx="826100" cy="49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itchFamily="34" charset="0"/>
            </a:rPr>
            <a:t>Avatars</a:t>
          </a:r>
        </a:p>
      </dsp:txBody>
      <dsp:txXfrm>
        <a:off x="2268175" y="30"/>
        <a:ext cx="826100" cy="495660"/>
      </dsp:txXfrm>
    </dsp:sp>
    <dsp:sp modelId="{F7B4FE5A-0F6F-4F9F-83AD-B463551962AF}">
      <dsp:nvSpPr>
        <dsp:cNvPr id="0" name=""/>
        <dsp:cNvSpPr/>
      </dsp:nvSpPr>
      <dsp:spPr>
        <a:xfrm>
          <a:off x="3176886" y="30"/>
          <a:ext cx="826100" cy="49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rebuchet MS" pitchFamily="34" charset="0"/>
            </a:rPr>
            <a:t>Selfie</a:t>
          </a:r>
          <a:r>
            <a:rPr lang="en-US" sz="1200" b="1" kern="1200" dirty="0" smtClean="0">
              <a:latin typeface="Trebuchet MS" pitchFamily="34" charset="0"/>
            </a:rPr>
            <a:t> Contest</a:t>
          </a:r>
        </a:p>
      </dsp:txBody>
      <dsp:txXfrm>
        <a:off x="3176886" y="30"/>
        <a:ext cx="826100" cy="495660"/>
      </dsp:txXfrm>
    </dsp:sp>
    <dsp:sp modelId="{A02961D8-5427-44BB-AEF7-5D1715415AAC}">
      <dsp:nvSpPr>
        <dsp:cNvPr id="0" name=""/>
        <dsp:cNvSpPr/>
      </dsp:nvSpPr>
      <dsp:spPr>
        <a:xfrm>
          <a:off x="4085596" y="30"/>
          <a:ext cx="826100" cy="49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itchFamily="34" charset="0"/>
            </a:rPr>
            <a:t>Fundraising</a:t>
          </a:r>
        </a:p>
      </dsp:txBody>
      <dsp:txXfrm>
        <a:off x="4085596" y="30"/>
        <a:ext cx="826100" cy="4956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B6F28-8633-42BF-993D-E94252C09435}">
      <dsp:nvSpPr>
        <dsp:cNvPr id="0" name=""/>
        <dsp:cNvSpPr/>
      </dsp:nvSpPr>
      <dsp:spPr>
        <a:xfrm>
          <a:off x="0" y="657048"/>
          <a:ext cx="2857499" cy="17145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rebuchet MS" pitchFamily="34" charset="0"/>
            </a:rPr>
            <a:t>Humanistic</a:t>
          </a:r>
          <a:endParaRPr lang="en-US" sz="3600" kern="1200" dirty="0">
            <a:latin typeface="Trebuchet MS" pitchFamily="34" charset="0"/>
          </a:endParaRPr>
        </a:p>
      </dsp:txBody>
      <dsp:txXfrm>
        <a:off x="0" y="657048"/>
        <a:ext cx="2857499" cy="1714500"/>
      </dsp:txXfrm>
    </dsp:sp>
    <dsp:sp modelId="{B8CFA769-A314-4476-90AB-074C70A49CCE}">
      <dsp:nvSpPr>
        <dsp:cNvPr id="0" name=""/>
        <dsp:cNvSpPr/>
      </dsp:nvSpPr>
      <dsp:spPr>
        <a:xfrm>
          <a:off x="3143250" y="657048"/>
          <a:ext cx="2857499" cy="1714500"/>
        </a:xfrm>
        <a:prstGeom prst="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Trebuchet MS" pitchFamily="34" charset="0"/>
            </a:rPr>
            <a:t>Actionable</a:t>
          </a:r>
          <a:endParaRPr lang="en-US" sz="3600" kern="1200">
            <a:latin typeface="Trebuchet MS" pitchFamily="34" charset="0"/>
          </a:endParaRPr>
        </a:p>
      </dsp:txBody>
      <dsp:txXfrm>
        <a:off x="3143250" y="657048"/>
        <a:ext cx="2857499" cy="1714500"/>
      </dsp:txXfrm>
    </dsp:sp>
    <dsp:sp modelId="{B032DE35-C3BB-4A71-AB44-E2D179673460}">
      <dsp:nvSpPr>
        <dsp:cNvPr id="0" name=""/>
        <dsp:cNvSpPr/>
      </dsp:nvSpPr>
      <dsp:spPr>
        <a:xfrm>
          <a:off x="6286500" y="657048"/>
          <a:ext cx="2857499" cy="1714500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rebuchet MS" pitchFamily="34" charset="0"/>
            </a:rPr>
            <a:t>Testable</a:t>
          </a:r>
          <a:endParaRPr lang="en-US" sz="3600" kern="1200" dirty="0">
            <a:latin typeface="Trebuchet MS" pitchFamily="34" charset="0"/>
          </a:endParaRPr>
        </a:p>
      </dsp:txBody>
      <dsp:txXfrm>
        <a:off x="6286500" y="657048"/>
        <a:ext cx="2857499" cy="1714500"/>
      </dsp:txXfrm>
    </dsp:sp>
    <dsp:sp modelId="{A4FCA899-B64B-40FA-941B-94FF65E8E5E7}">
      <dsp:nvSpPr>
        <dsp:cNvPr id="0" name=""/>
        <dsp:cNvSpPr/>
      </dsp:nvSpPr>
      <dsp:spPr>
        <a:xfrm>
          <a:off x="1571625" y="2657299"/>
          <a:ext cx="2857499" cy="1714500"/>
        </a:xfrm>
        <a:prstGeom prst="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rebuchet MS" pitchFamily="34" charset="0"/>
            </a:rPr>
            <a:t>Clarity</a:t>
          </a:r>
          <a:endParaRPr lang="en-US" sz="3600" kern="1200" dirty="0">
            <a:latin typeface="Trebuchet MS" pitchFamily="34" charset="0"/>
          </a:endParaRPr>
        </a:p>
      </dsp:txBody>
      <dsp:txXfrm>
        <a:off x="1571625" y="2657299"/>
        <a:ext cx="2857499" cy="1714500"/>
      </dsp:txXfrm>
    </dsp:sp>
    <dsp:sp modelId="{D8B0210F-F842-4437-B4F2-5AB053947A52}">
      <dsp:nvSpPr>
        <dsp:cNvPr id="0" name=""/>
        <dsp:cNvSpPr/>
      </dsp:nvSpPr>
      <dsp:spPr>
        <a:xfrm>
          <a:off x="4714875" y="2657298"/>
          <a:ext cx="2857499" cy="1714500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Trebuchet MS" pitchFamily="34" charset="0"/>
            </a:rPr>
            <a:t>Happiness (Meaningful)</a:t>
          </a:r>
          <a:endParaRPr lang="en-US" sz="3600" kern="1200">
            <a:latin typeface="Trebuchet MS" pitchFamily="34" charset="0"/>
          </a:endParaRPr>
        </a:p>
      </dsp:txBody>
      <dsp:txXfrm>
        <a:off x="4714875" y="2657298"/>
        <a:ext cx="2857499" cy="1714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0F58-EE43-493A-9644-3B7670259B0B}">
      <dsp:nvSpPr>
        <dsp:cNvPr id="0" name=""/>
        <dsp:cNvSpPr/>
      </dsp:nvSpPr>
      <dsp:spPr>
        <a:xfrm>
          <a:off x="1341908" y="2383"/>
          <a:ext cx="3076277" cy="18457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rebuchet MS" pitchFamily="34" charset="0"/>
            </a:rPr>
            <a:t>Personal</a:t>
          </a:r>
          <a:endParaRPr lang="en-US" sz="3400" kern="1200" dirty="0">
            <a:latin typeface="Trebuchet MS" pitchFamily="34" charset="0"/>
          </a:endParaRPr>
        </a:p>
      </dsp:txBody>
      <dsp:txXfrm>
        <a:off x="1341908" y="2383"/>
        <a:ext cx="3076277" cy="1845766"/>
      </dsp:txXfrm>
    </dsp:sp>
    <dsp:sp modelId="{67930BAB-1A17-43E9-BBAF-745BEED6F6DE}">
      <dsp:nvSpPr>
        <dsp:cNvPr id="0" name=""/>
        <dsp:cNvSpPr/>
      </dsp:nvSpPr>
      <dsp:spPr>
        <a:xfrm>
          <a:off x="4725813" y="2383"/>
          <a:ext cx="3076277" cy="1845766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rebuchet MS" pitchFamily="34" charset="0"/>
            </a:rPr>
            <a:t>Unexpected  (Curiosity)</a:t>
          </a:r>
          <a:endParaRPr lang="en-US" sz="3400" kern="1200" dirty="0">
            <a:latin typeface="Trebuchet MS" pitchFamily="34" charset="0"/>
          </a:endParaRPr>
        </a:p>
      </dsp:txBody>
      <dsp:txXfrm>
        <a:off x="4725813" y="2383"/>
        <a:ext cx="3076277" cy="1845766"/>
      </dsp:txXfrm>
    </dsp:sp>
    <dsp:sp modelId="{F41931B6-2A38-4B93-B4EF-C9E5426A1DC5}">
      <dsp:nvSpPr>
        <dsp:cNvPr id="0" name=""/>
        <dsp:cNvSpPr/>
      </dsp:nvSpPr>
      <dsp:spPr>
        <a:xfrm>
          <a:off x="1341908" y="2155777"/>
          <a:ext cx="3076277" cy="1845766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rebuchet MS" pitchFamily="34" charset="0"/>
            </a:rPr>
            <a:t>Visual</a:t>
          </a:r>
          <a:br>
            <a:rPr lang="en-US" sz="3400" kern="1200" dirty="0" smtClean="0">
              <a:latin typeface="Trebuchet MS" pitchFamily="34" charset="0"/>
            </a:rPr>
          </a:br>
          <a:r>
            <a:rPr lang="en-US" sz="3400" kern="1200" dirty="0" smtClean="0">
              <a:latin typeface="Trebuchet MS" pitchFamily="34" charset="0"/>
            </a:rPr>
            <a:t>(Photos, Videos, Logos)</a:t>
          </a:r>
          <a:endParaRPr lang="en-US" sz="3400" kern="1200" dirty="0">
            <a:latin typeface="Trebuchet MS" pitchFamily="34" charset="0"/>
          </a:endParaRPr>
        </a:p>
      </dsp:txBody>
      <dsp:txXfrm>
        <a:off x="1341908" y="2155777"/>
        <a:ext cx="3076277" cy="1845766"/>
      </dsp:txXfrm>
    </dsp:sp>
    <dsp:sp modelId="{39BF9B81-B427-4993-BB42-A021EEBDC83E}">
      <dsp:nvSpPr>
        <dsp:cNvPr id="0" name=""/>
        <dsp:cNvSpPr/>
      </dsp:nvSpPr>
      <dsp:spPr>
        <a:xfrm>
          <a:off x="4725813" y="2155777"/>
          <a:ext cx="3076277" cy="184576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rebuchet MS" pitchFamily="34" charset="0"/>
            </a:rPr>
            <a:t>Visceral (Emotions)</a:t>
          </a:r>
          <a:endParaRPr lang="en-US" sz="3400" kern="1200" dirty="0">
            <a:latin typeface="Trebuchet MS" pitchFamily="34" charset="0"/>
          </a:endParaRPr>
        </a:p>
      </dsp:txBody>
      <dsp:txXfrm>
        <a:off x="4725813" y="2155777"/>
        <a:ext cx="3076277" cy="18457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4D51-FC8D-4E7E-A2FA-1B3AC551280A}">
      <dsp:nvSpPr>
        <dsp:cNvPr id="0" name=""/>
        <dsp:cNvSpPr/>
      </dsp:nvSpPr>
      <dsp:spPr>
        <a:xfrm>
          <a:off x="3225" y="156206"/>
          <a:ext cx="1746229" cy="1047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rebuchet MS" pitchFamily="34" charset="0"/>
            </a:rPr>
            <a:t>Key Messages</a:t>
          </a:r>
          <a:endParaRPr lang="en-US" sz="2000" kern="1200" dirty="0">
            <a:latin typeface="Trebuchet MS" pitchFamily="34" charset="0"/>
          </a:endParaRPr>
        </a:p>
      </dsp:txBody>
      <dsp:txXfrm>
        <a:off x="3225" y="156206"/>
        <a:ext cx="1746229" cy="1047737"/>
      </dsp:txXfrm>
    </dsp:sp>
    <dsp:sp modelId="{6C829FD5-61EB-4225-AEAE-086151A8B7D6}">
      <dsp:nvSpPr>
        <dsp:cNvPr id="0" name=""/>
        <dsp:cNvSpPr/>
      </dsp:nvSpPr>
      <dsp:spPr>
        <a:xfrm>
          <a:off x="1924077" y="156206"/>
          <a:ext cx="1746229" cy="1047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rebuchet MS" pitchFamily="34" charset="0"/>
            </a:rPr>
            <a:t>Why people care?</a:t>
          </a:r>
          <a:endParaRPr lang="en-US" sz="2000" kern="1200" dirty="0">
            <a:latin typeface="Trebuchet MS" pitchFamily="34" charset="0"/>
          </a:endParaRPr>
        </a:p>
      </dsp:txBody>
      <dsp:txXfrm>
        <a:off x="1924077" y="156206"/>
        <a:ext cx="1746229" cy="1047737"/>
      </dsp:txXfrm>
    </dsp:sp>
    <dsp:sp modelId="{303823E3-4865-4CF9-96D2-06FC8408B0AA}">
      <dsp:nvSpPr>
        <dsp:cNvPr id="0" name=""/>
        <dsp:cNvSpPr/>
      </dsp:nvSpPr>
      <dsp:spPr>
        <a:xfrm>
          <a:off x="3844930" y="156206"/>
          <a:ext cx="1746229" cy="1047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rebuchet MS" pitchFamily="34" charset="0"/>
            </a:rPr>
            <a:t>Start with a fact</a:t>
          </a:r>
          <a:endParaRPr lang="en-US" sz="2000" kern="1200" dirty="0">
            <a:latin typeface="Trebuchet MS" pitchFamily="34" charset="0"/>
          </a:endParaRPr>
        </a:p>
      </dsp:txBody>
      <dsp:txXfrm>
        <a:off x="3844930" y="156206"/>
        <a:ext cx="1746229" cy="1047737"/>
      </dsp:txXfrm>
    </dsp:sp>
    <dsp:sp modelId="{17BE98B1-3018-40B2-8C88-BAEFB9FCCAAB}">
      <dsp:nvSpPr>
        <dsp:cNvPr id="0" name=""/>
        <dsp:cNvSpPr/>
      </dsp:nvSpPr>
      <dsp:spPr>
        <a:xfrm>
          <a:off x="5765782" y="156206"/>
          <a:ext cx="1746229" cy="1047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rebuchet MS" pitchFamily="34" charset="0"/>
            </a:rPr>
            <a:t>Begin with a question</a:t>
          </a:r>
          <a:endParaRPr lang="en-US" sz="2000" kern="1200" dirty="0">
            <a:latin typeface="Trebuchet MS" pitchFamily="34" charset="0"/>
          </a:endParaRPr>
        </a:p>
      </dsp:txBody>
      <dsp:txXfrm>
        <a:off x="5765782" y="156206"/>
        <a:ext cx="1746229" cy="1047737"/>
      </dsp:txXfrm>
    </dsp:sp>
    <dsp:sp modelId="{847036C6-7FB1-4004-A26E-AED8E69E7DD8}">
      <dsp:nvSpPr>
        <dsp:cNvPr id="0" name=""/>
        <dsp:cNvSpPr/>
      </dsp:nvSpPr>
      <dsp:spPr>
        <a:xfrm>
          <a:off x="7686635" y="156206"/>
          <a:ext cx="1746229" cy="1047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rebuchet MS" pitchFamily="34" charset="0"/>
            </a:rPr>
            <a:t>Be creative</a:t>
          </a:r>
          <a:endParaRPr lang="en-US" sz="2000" kern="1200" dirty="0">
            <a:latin typeface="Trebuchet MS" pitchFamily="34" charset="0"/>
          </a:endParaRPr>
        </a:p>
      </dsp:txBody>
      <dsp:txXfrm>
        <a:off x="7686635" y="156206"/>
        <a:ext cx="1746229" cy="10477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6D68-E079-497D-90EB-453F9D62156E}">
      <dsp:nvSpPr>
        <dsp:cNvPr id="0" name=""/>
        <dsp:cNvSpPr/>
      </dsp:nvSpPr>
      <dsp:spPr>
        <a:xfrm>
          <a:off x="0" y="657048"/>
          <a:ext cx="2857499" cy="1714500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Trebuchet MS" pitchFamily="34" charset="0"/>
            </a:rPr>
            <a:t>Tell stories</a:t>
          </a:r>
          <a:endParaRPr lang="en-US" sz="4300" kern="1200" dirty="0">
            <a:latin typeface="Trebuchet MS" pitchFamily="34" charset="0"/>
          </a:endParaRPr>
        </a:p>
      </dsp:txBody>
      <dsp:txXfrm>
        <a:off x="0" y="657048"/>
        <a:ext cx="2857499" cy="1714500"/>
      </dsp:txXfrm>
    </dsp:sp>
    <dsp:sp modelId="{79994653-413A-45F0-9462-583E38ECAE25}">
      <dsp:nvSpPr>
        <dsp:cNvPr id="0" name=""/>
        <dsp:cNvSpPr/>
      </dsp:nvSpPr>
      <dsp:spPr>
        <a:xfrm>
          <a:off x="3143250" y="657048"/>
          <a:ext cx="2857499" cy="1714500"/>
        </a:xfrm>
        <a:prstGeom prst="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Trebuchet MS" pitchFamily="34" charset="0"/>
            </a:rPr>
            <a:t>Empathies</a:t>
          </a:r>
          <a:endParaRPr lang="en-US" sz="4300" kern="1200" dirty="0">
            <a:latin typeface="Trebuchet MS" pitchFamily="34" charset="0"/>
          </a:endParaRPr>
        </a:p>
      </dsp:txBody>
      <dsp:txXfrm>
        <a:off x="3143250" y="657048"/>
        <a:ext cx="2857499" cy="1714500"/>
      </dsp:txXfrm>
    </dsp:sp>
    <dsp:sp modelId="{EAB571EB-1588-4E19-8BFD-74BF142EC168}">
      <dsp:nvSpPr>
        <dsp:cNvPr id="0" name=""/>
        <dsp:cNvSpPr/>
      </dsp:nvSpPr>
      <dsp:spPr>
        <a:xfrm>
          <a:off x="6286500" y="657048"/>
          <a:ext cx="2857499" cy="1714500"/>
        </a:xfrm>
        <a:prstGeom prst="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Trebuchet MS" pitchFamily="34" charset="0"/>
            </a:rPr>
            <a:t>Authentic</a:t>
          </a:r>
          <a:endParaRPr lang="en-US" sz="4300" kern="1200" dirty="0">
            <a:latin typeface="Trebuchet MS" pitchFamily="34" charset="0"/>
          </a:endParaRPr>
        </a:p>
      </dsp:txBody>
      <dsp:txXfrm>
        <a:off x="6286500" y="657048"/>
        <a:ext cx="2857499" cy="1714500"/>
      </dsp:txXfrm>
    </dsp:sp>
    <dsp:sp modelId="{D1F8BF3A-025F-4F9A-A83F-9100684206F3}">
      <dsp:nvSpPr>
        <dsp:cNvPr id="0" name=""/>
        <dsp:cNvSpPr/>
      </dsp:nvSpPr>
      <dsp:spPr>
        <a:xfrm>
          <a:off x="1571625" y="2657299"/>
          <a:ext cx="2857499" cy="1714500"/>
        </a:xfrm>
        <a:prstGeom prst="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Trebuchet MS" pitchFamily="34" charset="0"/>
            </a:rPr>
            <a:t>Relevant</a:t>
          </a:r>
          <a:endParaRPr lang="en-US" sz="4300" kern="1200" dirty="0">
            <a:latin typeface="Trebuchet MS" pitchFamily="34" charset="0"/>
          </a:endParaRPr>
        </a:p>
      </dsp:txBody>
      <dsp:txXfrm>
        <a:off x="1571625" y="2657299"/>
        <a:ext cx="2857499" cy="1714500"/>
      </dsp:txXfrm>
    </dsp:sp>
    <dsp:sp modelId="{AA1C378A-BDA0-4B7E-848C-77E513145301}">
      <dsp:nvSpPr>
        <dsp:cNvPr id="0" name=""/>
        <dsp:cNvSpPr/>
      </dsp:nvSpPr>
      <dsp:spPr>
        <a:xfrm>
          <a:off x="4714875" y="2657298"/>
          <a:ext cx="2857499" cy="1714500"/>
        </a:xfrm>
        <a:prstGeom prst="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Trebuchet MS" pitchFamily="34" charset="0"/>
            </a:rPr>
            <a:t>Context</a:t>
          </a:r>
          <a:endParaRPr lang="en-US" sz="4300" kern="1200" dirty="0">
            <a:latin typeface="Trebuchet MS" pitchFamily="34" charset="0"/>
          </a:endParaRPr>
        </a:p>
      </dsp:txBody>
      <dsp:txXfrm>
        <a:off x="4714875" y="2657298"/>
        <a:ext cx="2857499" cy="17145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3F7F-AFBB-443E-980D-9CFBEFE69AF8}">
      <dsp:nvSpPr>
        <dsp:cNvPr id="0" name=""/>
        <dsp:cNvSpPr/>
      </dsp:nvSpPr>
      <dsp:spPr>
        <a:xfrm>
          <a:off x="704329" y="1154"/>
          <a:ext cx="3683496" cy="22100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Trebuchet MS" pitchFamily="34" charset="0"/>
            </a:rPr>
            <a:t>Easy</a:t>
          </a:r>
          <a:endParaRPr lang="en-US" sz="6500" kern="1200">
            <a:latin typeface="Trebuchet MS" pitchFamily="34" charset="0"/>
          </a:endParaRPr>
        </a:p>
      </dsp:txBody>
      <dsp:txXfrm>
        <a:off x="704329" y="1154"/>
        <a:ext cx="3683496" cy="2210097"/>
      </dsp:txXfrm>
    </dsp:sp>
    <dsp:sp modelId="{84C97AA8-77D5-47A6-A6A8-4729033AFFCA}">
      <dsp:nvSpPr>
        <dsp:cNvPr id="0" name=""/>
        <dsp:cNvSpPr/>
      </dsp:nvSpPr>
      <dsp:spPr>
        <a:xfrm>
          <a:off x="4756174" y="1154"/>
          <a:ext cx="3683496" cy="2210097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Trebuchet MS" pitchFamily="34" charset="0"/>
            </a:rPr>
            <a:t>Fun</a:t>
          </a:r>
          <a:endParaRPr lang="en-US" sz="6500" kern="1200">
            <a:latin typeface="Trebuchet MS" pitchFamily="34" charset="0"/>
          </a:endParaRPr>
        </a:p>
      </dsp:txBody>
      <dsp:txXfrm>
        <a:off x="4756174" y="1154"/>
        <a:ext cx="3683496" cy="2210097"/>
      </dsp:txXfrm>
    </dsp:sp>
    <dsp:sp modelId="{FE914FF5-55F9-435D-8FAB-B7D5D81389EC}">
      <dsp:nvSpPr>
        <dsp:cNvPr id="0" name=""/>
        <dsp:cNvSpPr/>
      </dsp:nvSpPr>
      <dsp:spPr>
        <a:xfrm>
          <a:off x="704329" y="2579601"/>
          <a:ext cx="3683496" cy="2210097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Trebuchet MS" pitchFamily="34" charset="0"/>
            </a:rPr>
            <a:t>Tailored</a:t>
          </a:r>
          <a:endParaRPr lang="en-US" sz="6500" kern="1200">
            <a:latin typeface="Trebuchet MS" pitchFamily="34" charset="0"/>
          </a:endParaRPr>
        </a:p>
      </dsp:txBody>
      <dsp:txXfrm>
        <a:off x="704329" y="2579601"/>
        <a:ext cx="3683496" cy="2210097"/>
      </dsp:txXfrm>
    </dsp:sp>
    <dsp:sp modelId="{AE5BE445-E334-4139-B692-7986B4BEEF51}">
      <dsp:nvSpPr>
        <dsp:cNvPr id="0" name=""/>
        <dsp:cNvSpPr/>
      </dsp:nvSpPr>
      <dsp:spPr>
        <a:xfrm>
          <a:off x="4756174" y="2579601"/>
          <a:ext cx="3683496" cy="221009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rebuchet MS" pitchFamily="34" charset="0"/>
            </a:rPr>
            <a:t>Open</a:t>
          </a:r>
          <a:endParaRPr lang="en-US" sz="6500" kern="1200" dirty="0">
            <a:latin typeface="Trebuchet MS" pitchFamily="34" charset="0"/>
          </a:endParaRPr>
        </a:p>
      </dsp:txBody>
      <dsp:txXfrm>
        <a:off x="4756174" y="2579601"/>
        <a:ext cx="3683496" cy="22100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A7D29-6304-4BF3-B477-C73354C85AE7}">
      <dsp:nvSpPr>
        <dsp:cNvPr id="0" name=""/>
        <dsp:cNvSpPr/>
      </dsp:nvSpPr>
      <dsp:spPr>
        <a:xfrm rot="5400000">
          <a:off x="5849441" y="-2463899"/>
          <a:ext cx="736956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rebuchet MS" pitchFamily="34" charset="0"/>
            </a:rPr>
            <a:t>Who we are, Identified Problems</a:t>
          </a:r>
          <a:endParaRPr lang="en-US" sz="2400" kern="1200" dirty="0">
            <a:latin typeface="Trebuchet MS" pitchFamily="34" charset="0"/>
          </a:endParaRPr>
        </a:p>
      </dsp:txBody>
      <dsp:txXfrm rot="-5400000">
        <a:off x="3291840" y="129677"/>
        <a:ext cx="5816185" cy="665006"/>
      </dsp:txXfrm>
    </dsp:sp>
    <dsp:sp modelId="{61221E85-7BC3-491F-956A-81ECF891E91C}">
      <dsp:nvSpPr>
        <dsp:cNvPr id="0" name=""/>
        <dsp:cNvSpPr/>
      </dsp:nvSpPr>
      <dsp:spPr>
        <a:xfrm>
          <a:off x="0" y="1582"/>
          <a:ext cx="3291840" cy="921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Trebuchet MS" pitchFamily="34" charset="0"/>
            </a:rPr>
            <a:t>Values</a:t>
          </a:r>
          <a:endParaRPr lang="en-US" sz="4500" kern="1200" dirty="0">
            <a:latin typeface="Trebuchet MS" pitchFamily="34" charset="0"/>
          </a:endParaRPr>
        </a:p>
      </dsp:txBody>
      <dsp:txXfrm>
        <a:off x="44969" y="46551"/>
        <a:ext cx="3201902" cy="831258"/>
      </dsp:txXfrm>
    </dsp:sp>
    <dsp:sp modelId="{8855FE67-CDBD-441C-B5F8-D939BB794D6F}">
      <dsp:nvSpPr>
        <dsp:cNvPr id="0" name=""/>
        <dsp:cNvSpPr/>
      </dsp:nvSpPr>
      <dsp:spPr>
        <a:xfrm rot="5400000">
          <a:off x="5849441" y="-1496643"/>
          <a:ext cx="736956" cy="58521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rebuchet MS" pitchFamily="34" charset="0"/>
            </a:rPr>
            <a:t>Single, clear, meaningful, measureable goals: Build Communities, Change Policy, Increase Awareness</a:t>
          </a:r>
        </a:p>
      </dsp:txBody>
      <dsp:txXfrm rot="-5400000">
        <a:off x="3291840" y="1096933"/>
        <a:ext cx="5816185" cy="665006"/>
      </dsp:txXfrm>
    </dsp:sp>
    <dsp:sp modelId="{DB5F0CBA-408F-41F6-8E8D-9FE5C78A1E1A}">
      <dsp:nvSpPr>
        <dsp:cNvPr id="0" name=""/>
        <dsp:cNvSpPr/>
      </dsp:nvSpPr>
      <dsp:spPr>
        <a:xfrm>
          <a:off x="0" y="968838"/>
          <a:ext cx="3291840" cy="921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Trebuchet MS" pitchFamily="34" charset="0"/>
            </a:rPr>
            <a:t>Mission</a:t>
          </a:r>
        </a:p>
      </dsp:txBody>
      <dsp:txXfrm>
        <a:off x="44969" y="1013807"/>
        <a:ext cx="3201902" cy="831258"/>
      </dsp:txXfrm>
    </dsp:sp>
    <dsp:sp modelId="{64AD4A63-3884-40E4-86D2-A68FFD3005DE}">
      <dsp:nvSpPr>
        <dsp:cNvPr id="0" name=""/>
        <dsp:cNvSpPr/>
      </dsp:nvSpPr>
      <dsp:spPr>
        <a:xfrm rot="5400000">
          <a:off x="5849441" y="-529387"/>
          <a:ext cx="736956" cy="58521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rebuchet MS" pitchFamily="34" charset="0"/>
            </a:rPr>
            <a:t>General Public, MSM Media, Decision Makers</a:t>
          </a:r>
        </a:p>
      </dsp:txBody>
      <dsp:txXfrm rot="-5400000">
        <a:off x="3291840" y="2064189"/>
        <a:ext cx="5816185" cy="665006"/>
      </dsp:txXfrm>
    </dsp:sp>
    <dsp:sp modelId="{66FB07B1-809F-457D-A7AD-19859A9BBC8A}">
      <dsp:nvSpPr>
        <dsp:cNvPr id="0" name=""/>
        <dsp:cNvSpPr/>
      </dsp:nvSpPr>
      <dsp:spPr>
        <a:xfrm>
          <a:off x="0" y="1936094"/>
          <a:ext cx="3291840" cy="921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Trebuchet MS" pitchFamily="34" charset="0"/>
            </a:rPr>
            <a:t>Audiences</a:t>
          </a:r>
        </a:p>
      </dsp:txBody>
      <dsp:txXfrm>
        <a:off x="44969" y="1981063"/>
        <a:ext cx="3201902" cy="831258"/>
      </dsp:txXfrm>
    </dsp:sp>
    <dsp:sp modelId="{5FC90393-ECA0-480F-BF45-CE4C16381408}">
      <dsp:nvSpPr>
        <dsp:cNvPr id="0" name=""/>
        <dsp:cNvSpPr/>
      </dsp:nvSpPr>
      <dsp:spPr>
        <a:xfrm rot="5400000">
          <a:off x="5849441" y="437867"/>
          <a:ext cx="736956" cy="58521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rebuchet MS" pitchFamily="34" charset="0"/>
            </a:rPr>
            <a:t>Supporting Mission, Relevant, Open, Fun, Unique</a:t>
          </a:r>
        </a:p>
      </dsp:txBody>
      <dsp:txXfrm rot="-5400000">
        <a:off x="3291840" y="3031444"/>
        <a:ext cx="5816185" cy="665006"/>
      </dsp:txXfrm>
    </dsp:sp>
    <dsp:sp modelId="{F7B79E18-28C0-4DED-B248-B4803382593B}">
      <dsp:nvSpPr>
        <dsp:cNvPr id="0" name=""/>
        <dsp:cNvSpPr/>
      </dsp:nvSpPr>
      <dsp:spPr>
        <a:xfrm>
          <a:off x="0" y="2903349"/>
          <a:ext cx="3291840" cy="9211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Trebuchet MS" pitchFamily="34" charset="0"/>
            </a:rPr>
            <a:t>Messages</a:t>
          </a:r>
        </a:p>
      </dsp:txBody>
      <dsp:txXfrm>
        <a:off x="44969" y="2948318"/>
        <a:ext cx="3201902" cy="831258"/>
      </dsp:txXfrm>
    </dsp:sp>
    <dsp:sp modelId="{4587BE3F-027C-4508-8ECB-0F86687ED465}">
      <dsp:nvSpPr>
        <dsp:cNvPr id="0" name=""/>
        <dsp:cNvSpPr/>
      </dsp:nvSpPr>
      <dsp:spPr>
        <a:xfrm rot="5400000">
          <a:off x="5849441" y="1405123"/>
          <a:ext cx="736956" cy="585216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rebuchet MS" pitchFamily="34" charset="0"/>
            </a:rPr>
            <a:t>Creative, Unexpected, Emotions, Visual, Participative, Easy</a:t>
          </a:r>
          <a:endParaRPr lang="en-US" sz="2400" kern="1200" dirty="0">
            <a:latin typeface="Trebuchet MS" pitchFamily="34" charset="0"/>
          </a:endParaRPr>
        </a:p>
      </dsp:txBody>
      <dsp:txXfrm rot="-5400000">
        <a:off x="3291840" y="3998700"/>
        <a:ext cx="5816185" cy="665006"/>
      </dsp:txXfrm>
    </dsp:sp>
    <dsp:sp modelId="{6279273E-17D5-4F86-A1F8-EC17D745091C}">
      <dsp:nvSpPr>
        <dsp:cNvPr id="0" name=""/>
        <dsp:cNvSpPr/>
      </dsp:nvSpPr>
      <dsp:spPr>
        <a:xfrm>
          <a:off x="0" y="3870605"/>
          <a:ext cx="3291840" cy="9211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Trebuchet MS" pitchFamily="34" charset="0"/>
            </a:rPr>
            <a:t>Tactics</a:t>
          </a:r>
          <a:endParaRPr lang="en-US" sz="4500" kern="1200" dirty="0">
            <a:latin typeface="Trebuchet MS" pitchFamily="34" charset="0"/>
          </a:endParaRPr>
        </a:p>
      </dsp:txBody>
      <dsp:txXfrm>
        <a:off x="44969" y="3915574"/>
        <a:ext cx="3201902" cy="831258"/>
      </dsp:txXfrm>
    </dsp:sp>
    <dsp:sp modelId="{ABC5B729-176B-4BC1-AD04-E882551005FD}">
      <dsp:nvSpPr>
        <dsp:cNvPr id="0" name=""/>
        <dsp:cNvSpPr/>
      </dsp:nvSpPr>
      <dsp:spPr>
        <a:xfrm rot="5400000">
          <a:off x="5849441" y="2372379"/>
          <a:ext cx="736956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rebuchet MS" pitchFamily="34" charset="0"/>
            </a:rPr>
            <a:t>Social Media Platforms: Twitter, FB, Blogs etc.</a:t>
          </a:r>
          <a:endParaRPr lang="en-US" sz="2400" kern="1200" dirty="0">
            <a:latin typeface="Trebuchet MS" pitchFamily="34" charset="0"/>
          </a:endParaRPr>
        </a:p>
      </dsp:txBody>
      <dsp:txXfrm rot="-5400000">
        <a:off x="3291840" y="4965956"/>
        <a:ext cx="5816185" cy="665006"/>
      </dsp:txXfrm>
    </dsp:sp>
    <dsp:sp modelId="{CE08C904-DF81-4491-8159-26D5C6947764}">
      <dsp:nvSpPr>
        <dsp:cNvPr id="0" name=""/>
        <dsp:cNvSpPr/>
      </dsp:nvSpPr>
      <dsp:spPr>
        <a:xfrm>
          <a:off x="0" y="4837861"/>
          <a:ext cx="3291840" cy="921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Trebuchet MS" pitchFamily="34" charset="0"/>
            </a:rPr>
            <a:t>Tools</a:t>
          </a:r>
          <a:endParaRPr lang="en-US" sz="4500" kern="1200" dirty="0">
            <a:latin typeface="Trebuchet MS" pitchFamily="34" charset="0"/>
          </a:endParaRPr>
        </a:p>
      </dsp:txBody>
      <dsp:txXfrm>
        <a:off x="44969" y="4882830"/>
        <a:ext cx="3201902" cy="831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40505-E194-4FCE-B4C5-62D959EF4D07}">
      <dsp:nvSpPr>
        <dsp:cNvPr id="0" name=""/>
        <dsp:cNvSpPr/>
      </dsp:nvSpPr>
      <dsp:spPr>
        <a:xfrm>
          <a:off x="1979043" y="373075"/>
          <a:ext cx="5062738" cy="5062738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20105" y="1224097"/>
        <a:ext cx="1627308" cy="1084872"/>
      </dsp:txXfrm>
    </dsp:sp>
    <dsp:sp modelId="{F21FF4D5-1D1F-4664-A952-9521D30238F2}">
      <dsp:nvSpPr>
        <dsp:cNvPr id="0" name=""/>
        <dsp:cNvSpPr/>
      </dsp:nvSpPr>
      <dsp:spPr>
        <a:xfrm>
          <a:off x="2022437" y="508082"/>
          <a:ext cx="5062738" cy="5062738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Tools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83082" y="2821271"/>
        <a:ext cx="1506767" cy="1205414"/>
      </dsp:txXfrm>
    </dsp:sp>
    <dsp:sp modelId="{5927B8E4-D01E-4017-98A9-3C99F27E6AD7}">
      <dsp:nvSpPr>
        <dsp:cNvPr id="0" name=""/>
        <dsp:cNvSpPr/>
      </dsp:nvSpPr>
      <dsp:spPr>
        <a:xfrm>
          <a:off x="1907923" y="591255"/>
          <a:ext cx="5062738" cy="5062738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Verdana" pitchFamily="34" charset="0"/>
              <a:ea typeface="Verdana" pitchFamily="34" charset="0"/>
              <a:cs typeface="Verdana" pitchFamily="34" charset="0"/>
            </a:rPr>
            <a:t>Communities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16044" y="4147226"/>
        <a:ext cx="1446496" cy="1325955"/>
      </dsp:txXfrm>
    </dsp:sp>
    <dsp:sp modelId="{724FB605-F573-460C-8077-2D4CDE45E42B}">
      <dsp:nvSpPr>
        <dsp:cNvPr id="0" name=""/>
        <dsp:cNvSpPr/>
      </dsp:nvSpPr>
      <dsp:spPr>
        <a:xfrm>
          <a:off x="1793409" y="508082"/>
          <a:ext cx="5062738" cy="5062738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Stakeholders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088735" y="2821271"/>
        <a:ext cx="1506767" cy="1205414"/>
      </dsp:txXfrm>
    </dsp:sp>
    <dsp:sp modelId="{D87AC8F9-60A5-46A8-8C94-4F90AD6E003D}">
      <dsp:nvSpPr>
        <dsp:cNvPr id="0" name=""/>
        <dsp:cNvSpPr/>
      </dsp:nvSpPr>
      <dsp:spPr>
        <a:xfrm>
          <a:off x="1836804" y="373075"/>
          <a:ext cx="5062738" cy="5062738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Policy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31172" y="1224097"/>
        <a:ext cx="1627308" cy="1084872"/>
      </dsp:txXfrm>
    </dsp:sp>
    <dsp:sp modelId="{CE960A45-3B20-4356-9DE6-9AD932A83E68}">
      <dsp:nvSpPr>
        <dsp:cNvPr id="0" name=""/>
        <dsp:cNvSpPr/>
      </dsp:nvSpPr>
      <dsp:spPr>
        <a:xfrm>
          <a:off x="1665396" y="59667"/>
          <a:ext cx="5689554" cy="568955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93503-073C-47FE-B541-01CA6B9E9F5C}">
      <dsp:nvSpPr>
        <dsp:cNvPr id="0" name=""/>
        <dsp:cNvSpPr/>
      </dsp:nvSpPr>
      <dsp:spPr>
        <a:xfrm>
          <a:off x="1709380" y="194629"/>
          <a:ext cx="5689554" cy="568955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D9A8E-C235-45F5-BE65-809B91DFC75D}">
      <dsp:nvSpPr>
        <dsp:cNvPr id="0" name=""/>
        <dsp:cNvSpPr/>
      </dsp:nvSpPr>
      <dsp:spPr>
        <a:xfrm>
          <a:off x="1594515" y="278057"/>
          <a:ext cx="5689554" cy="568955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D02386-E56D-4798-9EFB-E92C322AABA9}">
      <dsp:nvSpPr>
        <dsp:cNvPr id="0" name=""/>
        <dsp:cNvSpPr/>
      </dsp:nvSpPr>
      <dsp:spPr>
        <a:xfrm>
          <a:off x="1479651" y="194629"/>
          <a:ext cx="5689554" cy="568955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06CF0-C604-407A-A86E-F5B190119CD5}">
      <dsp:nvSpPr>
        <dsp:cNvPr id="0" name=""/>
        <dsp:cNvSpPr/>
      </dsp:nvSpPr>
      <dsp:spPr>
        <a:xfrm>
          <a:off x="1523634" y="59667"/>
          <a:ext cx="5689554" cy="568955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E9DA-16E5-4F79-8812-BFD394708E21}">
      <dsp:nvSpPr>
        <dsp:cNvPr id="0" name=""/>
        <dsp:cNvSpPr/>
      </dsp:nvSpPr>
      <dsp:spPr>
        <a:xfrm>
          <a:off x="0" y="918439"/>
          <a:ext cx="2774558" cy="166473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Objectives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918439"/>
        <a:ext cx="2774558" cy="1664734"/>
      </dsp:txXfrm>
    </dsp:sp>
    <dsp:sp modelId="{17CD4E4D-899A-45C5-84A2-FDF915ED6B85}">
      <dsp:nvSpPr>
        <dsp:cNvPr id="0" name=""/>
        <dsp:cNvSpPr/>
      </dsp:nvSpPr>
      <dsp:spPr>
        <a:xfrm>
          <a:off x="3052013" y="918439"/>
          <a:ext cx="2774558" cy="166473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Audiences/</a:t>
          </a:r>
          <a:b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Platform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Twitter</a:t>
          </a:r>
          <a:endParaRPr lang="en-US" sz="14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Facebook</a:t>
          </a:r>
          <a:endParaRPr lang="en-US" sz="14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Instagram</a:t>
          </a:r>
          <a:endParaRPr lang="en-US" sz="14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YouTube</a:t>
          </a:r>
          <a:endParaRPr lang="en-US" sz="14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52013" y="918439"/>
        <a:ext cx="2774558" cy="1664734"/>
      </dsp:txXfrm>
    </dsp:sp>
    <dsp:sp modelId="{BE395B75-7BB5-46F8-8F28-501071BC6106}">
      <dsp:nvSpPr>
        <dsp:cNvPr id="0" name=""/>
        <dsp:cNvSpPr/>
      </dsp:nvSpPr>
      <dsp:spPr>
        <a:xfrm>
          <a:off x="6104027" y="918439"/>
          <a:ext cx="2774558" cy="166473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Team Responsibilities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04027" y="918439"/>
        <a:ext cx="2774558" cy="1664734"/>
      </dsp:txXfrm>
    </dsp:sp>
    <dsp:sp modelId="{1C5427A4-C7FB-4997-8730-1FD9E95C1F80}">
      <dsp:nvSpPr>
        <dsp:cNvPr id="0" name=""/>
        <dsp:cNvSpPr/>
      </dsp:nvSpPr>
      <dsp:spPr>
        <a:xfrm>
          <a:off x="0" y="2860630"/>
          <a:ext cx="2774558" cy="166473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Official Accounts/</a:t>
          </a:r>
          <a:b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Personal Accounts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860630"/>
        <a:ext cx="2774558" cy="1664734"/>
      </dsp:txXfrm>
    </dsp:sp>
    <dsp:sp modelId="{7D13B4FE-6015-45C0-899D-E49A0C945758}">
      <dsp:nvSpPr>
        <dsp:cNvPr id="0" name=""/>
        <dsp:cNvSpPr/>
      </dsp:nvSpPr>
      <dsp:spPr>
        <a:xfrm>
          <a:off x="3052013" y="2860630"/>
          <a:ext cx="2774558" cy="166473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Social Media Guidance/Rules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52013" y="2860630"/>
        <a:ext cx="2774558" cy="1664734"/>
      </dsp:txXfrm>
    </dsp:sp>
    <dsp:sp modelId="{2D973D2B-C1F6-4FC8-A3C3-BBD2B862F14F}">
      <dsp:nvSpPr>
        <dsp:cNvPr id="0" name=""/>
        <dsp:cNvSpPr/>
      </dsp:nvSpPr>
      <dsp:spPr>
        <a:xfrm>
          <a:off x="6104027" y="2860630"/>
          <a:ext cx="2774558" cy="166473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Support for Social Media/Digital Team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04027" y="2860630"/>
        <a:ext cx="2774558" cy="1664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E9DA-16E5-4F79-8812-BFD394708E21}">
      <dsp:nvSpPr>
        <dsp:cNvPr id="0" name=""/>
        <dsp:cNvSpPr/>
      </dsp:nvSpPr>
      <dsp:spPr>
        <a:xfrm>
          <a:off x="0" y="940660"/>
          <a:ext cx="2774558" cy="166473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 Plan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Weekly</a:t>
          </a:r>
          <a:endParaRPr lang="en-US" sz="18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Monthly</a:t>
          </a:r>
          <a:endParaRPr lang="en-US" sz="18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940660"/>
        <a:ext cx="2774558" cy="1664734"/>
      </dsp:txXfrm>
    </dsp:sp>
    <dsp:sp modelId="{17CD4E4D-899A-45C5-84A2-FDF915ED6B85}">
      <dsp:nvSpPr>
        <dsp:cNvPr id="0" name=""/>
        <dsp:cNvSpPr/>
      </dsp:nvSpPr>
      <dsp:spPr>
        <a:xfrm>
          <a:off x="3052013" y="940660"/>
          <a:ext cx="2774558" cy="166473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96283"/>
                <a:satOff val="2033"/>
                <a:lumOff val="54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96283"/>
                <a:satOff val="2033"/>
                <a:lumOff val="54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96283"/>
                <a:satOff val="2033"/>
                <a:lumOff val="54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 Composition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Formal/Official 40%</a:t>
          </a:r>
          <a:endParaRPr lang="en-US" sz="16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Informal 60%</a:t>
          </a:r>
          <a:endParaRPr lang="en-US" sz="16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52013" y="940660"/>
        <a:ext cx="2774558" cy="1664734"/>
      </dsp:txXfrm>
    </dsp:sp>
    <dsp:sp modelId="{BE395B75-7BB5-46F8-8F28-501071BC6106}">
      <dsp:nvSpPr>
        <dsp:cNvPr id="0" name=""/>
        <dsp:cNvSpPr/>
      </dsp:nvSpPr>
      <dsp:spPr>
        <a:xfrm>
          <a:off x="6104027" y="940660"/>
          <a:ext cx="2774558" cy="166473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92566"/>
                <a:satOff val="4066"/>
                <a:lumOff val="10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92566"/>
                <a:satOff val="4066"/>
                <a:lumOff val="10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92566"/>
                <a:satOff val="4066"/>
                <a:lumOff val="10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Content Sources</a:t>
          </a:r>
          <a:endParaRPr lang="id-ID" sz="24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Media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Other Socmed Accounts</a:t>
          </a:r>
        </a:p>
      </dsp:txBody>
      <dsp:txXfrm>
        <a:off x="6104027" y="940660"/>
        <a:ext cx="2774558" cy="1664734"/>
      </dsp:txXfrm>
    </dsp:sp>
    <dsp:sp modelId="{1C5427A4-C7FB-4997-8730-1FD9E95C1F80}">
      <dsp:nvSpPr>
        <dsp:cNvPr id="0" name=""/>
        <dsp:cNvSpPr/>
      </dsp:nvSpPr>
      <dsp:spPr>
        <a:xfrm>
          <a:off x="0" y="2882850"/>
          <a:ext cx="2774558" cy="166473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88849"/>
                <a:satOff val="6100"/>
                <a:lumOff val="162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88849"/>
                <a:satOff val="6100"/>
                <a:lumOff val="162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88849"/>
                <a:satOff val="6100"/>
                <a:lumOff val="162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Activities Plan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Trivia Quiz</a:t>
          </a:r>
          <a:endParaRPr lang="en-US" sz="16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Time hop</a:t>
          </a:r>
          <a:endParaRPr lang="en-US" sz="16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#</a:t>
          </a:r>
          <a:r>
            <a:rPr lang="en-US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FollowFriday</a:t>
          </a:r>
          <a:endParaRPr lang="en-US" sz="16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#</a:t>
          </a:r>
          <a:r>
            <a:rPr lang="en-US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SaturdaySelfies</a:t>
          </a:r>
          <a:endParaRPr lang="en-US" sz="16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882850"/>
        <a:ext cx="2774558" cy="1664734"/>
      </dsp:txXfrm>
    </dsp:sp>
    <dsp:sp modelId="{53519953-A795-4C21-8C6A-BC188DE36C55}">
      <dsp:nvSpPr>
        <dsp:cNvPr id="0" name=""/>
        <dsp:cNvSpPr/>
      </dsp:nvSpPr>
      <dsp:spPr>
        <a:xfrm>
          <a:off x="3052013" y="2882850"/>
          <a:ext cx="2774558" cy="166473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85132"/>
                <a:satOff val="8133"/>
                <a:lumOff val="216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85132"/>
                <a:satOff val="8133"/>
                <a:lumOff val="216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85132"/>
                <a:satOff val="8133"/>
                <a:lumOff val="216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Regular Content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Modified for Social Media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Short/Informal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Questions okay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More Pictures</a:t>
          </a:r>
        </a:p>
      </dsp:txBody>
      <dsp:txXfrm>
        <a:off x="3052013" y="2882850"/>
        <a:ext cx="2774558" cy="1664734"/>
      </dsp:txXfrm>
    </dsp:sp>
    <dsp:sp modelId="{7D13B4FE-6015-45C0-899D-E49A0C945758}">
      <dsp:nvSpPr>
        <dsp:cNvPr id="0" name=""/>
        <dsp:cNvSpPr/>
      </dsp:nvSpPr>
      <dsp:spPr>
        <a:xfrm>
          <a:off x="6104027" y="2882850"/>
          <a:ext cx="2774558" cy="1664734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Special Campaign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04027" y="2882850"/>
        <a:ext cx="2774558" cy="1664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E9DA-16E5-4F79-8812-BFD394708E21}">
      <dsp:nvSpPr>
        <dsp:cNvPr id="0" name=""/>
        <dsp:cNvSpPr/>
      </dsp:nvSpPr>
      <dsp:spPr>
        <a:xfrm>
          <a:off x="0" y="918439"/>
          <a:ext cx="2774558" cy="166473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Scheduler: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Buffer App</a:t>
          </a:r>
        </a:p>
      </dsp:txBody>
      <dsp:txXfrm>
        <a:off x="0" y="918439"/>
        <a:ext cx="2774558" cy="1664734"/>
      </dsp:txXfrm>
    </dsp:sp>
    <dsp:sp modelId="{17CD4E4D-899A-45C5-84A2-FDF915ED6B85}">
      <dsp:nvSpPr>
        <dsp:cNvPr id="0" name=""/>
        <dsp:cNvSpPr/>
      </dsp:nvSpPr>
      <dsp:spPr>
        <a:xfrm>
          <a:off x="3052013" y="918439"/>
          <a:ext cx="2774558" cy="166473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Team Management, Monitoring: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Topsy</a:t>
          </a:r>
          <a:r>
            <a:rPr lang="en-US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20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Hootsuite</a:t>
          </a:r>
          <a:endParaRPr lang="en-US" sz="2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52013" y="918439"/>
        <a:ext cx="2774558" cy="1664734"/>
      </dsp:txXfrm>
    </dsp:sp>
    <dsp:sp modelId="{BE395B75-7BB5-46F8-8F28-501071BC6106}">
      <dsp:nvSpPr>
        <dsp:cNvPr id="0" name=""/>
        <dsp:cNvSpPr/>
      </dsp:nvSpPr>
      <dsp:spPr>
        <a:xfrm>
          <a:off x="6104027" y="918439"/>
          <a:ext cx="2774558" cy="166473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Influencers: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Klout</a:t>
          </a: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en-US" sz="2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Twopcharts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04027" y="918439"/>
        <a:ext cx="2774558" cy="1664734"/>
      </dsp:txXfrm>
    </dsp:sp>
    <dsp:sp modelId="{1C5427A4-C7FB-4997-8730-1FD9E95C1F80}">
      <dsp:nvSpPr>
        <dsp:cNvPr id="0" name=""/>
        <dsp:cNvSpPr/>
      </dsp:nvSpPr>
      <dsp:spPr>
        <a:xfrm>
          <a:off x="0" y="2860630"/>
          <a:ext cx="2774558" cy="166473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Measurments</a:t>
          </a: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Keyhole.co, Tweetreach.com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860630"/>
        <a:ext cx="2774558" cy="1664734"/>
      </dsp:txXfrm>
    </dsp:sp>
    <dsp:sp modelId="{53519953-A795-4C21-8C6A-BC188DE36C55}">
      <dsp:nvSpPr>
        <dsp:cNvPr id="0" name=""/>
        <dsp:cNvSpPr/>
      </dsp:nvSpPr>
      <dsp:spPr>
        <a:xfrm>
          <a:off x="3052013" y="2860630"/>
          <a:ext cx="2774558" cy="166473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Communities: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Commun.it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52013" y="2860630"/>
        <a:ext cx="2774558" cy="1664734"/>
      </dsp:txXfrm>
    </dsp:sp>
    <dsp:sp modelId="{7D13B4FE-6015-45C0-899D-E49A0C945758}">
      <dsp:nvSpPr>
        <dsp:cNvPr id="0" name=""/>
        <dsp:cNvSpPr/>
      </dsp:nvSpPr>
      <dsp:spPr>
        <a:xfrm>
          <a:off x="6104027" y="2860630"/>
          <a:ext cx="2774558" cy="166473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Listening: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Google Alerts</a:t>
          </a: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Twitter Search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04027" y="2860630"/>
        <a:ext cx="2774558" cy="1664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E9DA-16E5-4F79-8812-BFD394708E21}">
      <dsp:nvSpPr>
        <dsp:cNvPr id="0" name=""/>
        <dsp:cNvSpPr/>
      </dsp:nvSpPr>
      <dsp:spPr>
        <a:xfrm>
          <a:off x="0" y="918439"/>
          <a:ext cx="2774558" cy="166473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Listen/Monitor</a:t>
          </a:r>
          <a:endParaRPr lang="en-US" sz="24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918439"/>
        <a:ext cx="2774558" cy="1664734"/>
      </dsp:txXfrm>
    </dsp:sp>
    <dsp:sp modelId="{17CD4E4D-899A-45C5-84A2-FDF915ED6B85}">
      <dsp:nvSpPr>
        <dsp:cNvPr id="0" name=""/>
        <dsp:cNvSpPr/>
      </dsp:nvSpPr>
      <dsp:spPr>
        <a:xfrm>
          <a:off x="3052013" y="918439"/>
          <a:ext cx="2774558" cy="166473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2657"/>
                <a:satOff val="0"/>
                <a:lumOff val="67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02657"/>
                <a:satOff val="0"/>
                <a:lumOff val="67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02657"/>
                <a:satOff val="0"/>
                <a:lumOff val="67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Retweet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52013" y="918439"/>
        <a:ext cx="2774558" cy="1664734"/>
      </dsp:txXfrm>
    </dsp:sp>
    <dsp:sp modelId="{BE395B75-7BB5-46F8-8F28-501071BC6106}">
      <dsp:nvSpPr>
        <dsp:cNvPr id="0" name=""/>
        <dsp:cNvSpPr/>
      </dsp:nvSpPr>
      <dsp:spPr>
        <a:xfrm>
          <a:off x="6104027" y="918439"/>
          <a:ext cx="2774558" cy="166473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05313"/>
                <a:satOff val="0"/>
                <a:lumOff val="13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205313"/>
                <a:satOff val="0"/>
                <a:lumOff val="13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205313"/>
                <a:satOff val="0"/>
                <a:lumOff val="13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Mentions</a:t>
          </a: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/</a:t>
          </a:r>
          <a:b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Answer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04027" y="918439"/>
        <a:ext cx="2774558" cy="1664734"/>
      </dsp:txXfrm>
    </dsp:sp>
    <dsp:sp modelId="{1C5427A4-C7FB-4997-8730-1FD9E95C1F80}">
      <dsp:nvSpPr>
        <dsp:cNvPr id="0" name=""/>
        <dsp:cNvSpPr/>
      </dsp:nvSpPr>
      <dsp:spPr>
        <a:xfrm>
          <a:off x="0" y="2860630"/>
          <a:ext cx="2774558" cy="166473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07970"/>
                <a:satOff val="0"/>
                <a:lumOff val="203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307970"/>
                <a:satOff val="0"/>
                <a:lumOff val="203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307970"/>
                <a:satOff val="0"/>
                <a:lumOff val="203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Favorites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860630"/>
        <a:ext cx="2774558" cy="1664734"/>
      </dsp:txXfrm>
    </dsp:sp>
    <dsp:sp modelId="{53519953-A795-4C21-8C6A-BC188DE36C55}">
      <dsp:nvSpPr>
        <dsp:cNvPr id="0" name=""/>
        <dsp:cNvSpPr/>
      </dsp:nvSpPr>
      <dsp:spPr>
        <a:xfrm>
          <a:off x="3052013" y="2860630"/>
          <a:ext cx="2774558" cy="166473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10626"/>
                <a:satOff val="0"/>
                <a:lumOff val="271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410626"/>
                <a:satOff val="0"/>
                <a:lumOff val="271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410626"/>
                <a:satOff val="0"/>
                <a:lumOff val="271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Follow/</a:t>
          </a: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Personal Message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52013" y="2860630"/>
        <a:ext cx="2774558" cy="1664734"/>
      </dsp:txXfrm>
    </dsp:sp>
    <dsp:sp modelId="{7D13B4FE-6015-45C0-899D-E49A0C945758}">
      <dsp:nvSpPr>
        <dsp:cNvPr id="0" name=""/>
        <dsp:cNvSpPr/>
      </dsp:nvSpPr>
      <dsp:spPr>
        <a:xfrm>
          <a:off x="6104027" y="2860630"/>
          <a:ext cx="2774558" cy="1664734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Offline Meetup: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KOPDAR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104027" y="2860630"/>
        <a:ext cx="2774558" cy="1664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E9DA-16E5-4F79-8812-BFD394708E21}">
      <dsp:nvSpPr>
        <dsp:cNvPr id="0" name=""/>
        <dsp:cNvSpPr/>
      </dsp:nvSpPr>
      <dsp:spPr>
        <a:xfrm>
          <a:off x="0" y="1020488"/>
          <a:ext cx="3082842" cy="184970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Supporting Influencers</a:t>
          </a:r>
          <a:endParaRPr lang="en-US" sz="24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Journalists</a:t>
          </a:r>
          <a:endParaRPr lang="en-US" sz="11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Politicians</a:t>
          </a:r>
          <a:endParaRPr lang="en-US" sz="11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Gov. Officials</a:t>
          </a:r>
          <a:endParaRPr lang="en-US" sz="11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Celebritities (Tweet/Regular)</a:t>
          </a:r>
          <a:endParaRPr lang="en-US" sz="11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Business Leaders</a:t>
          </a:r>
          <a:endParaRPr lang="en-US" sz="11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1020488"/>
        <a:ext cx="3082842" cy="1849705"/>
      </dsp:txXfrm>
    </dsp:sp>
    <dsp:sp modelId="{17CD4E4D-899A-45C5-84A2-FDF915ED6B85}">
      <dsp:nvSpPr>
        <dsp:cNvPr id="0" name=""/>
        <dsp:cNvSpPr/>
      </dsp:nvSpPr>
      <dsp:spPr>
        <a:xfrm>
          <a:off x="3391126" y="1020488"/>
          <a:ext cx="3082842" cy="184970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69857"/>
                <a:satOff val="-1251"/>
                <a:lumOff val="5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69857"/>
                <a:satOff val="-1251"/>
                <a:lumOff val="5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69857"/>
                <a:satOff val="-1251"/>
                <a:lumOff val="5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Internal Personal Use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91126" y="1020488"/>
        <a:ext cx="3082842" cy="1849705"/>
      </dsp:txXfrm>
    </dsp:sp>
    <dsp:sp modelId="{BE395B75-7BB5-46F8-8F28-501071BC6106}">
      <dsp:nvSpPr>
        <dsp:cNvPr id="0" name=""/>
        <dsp:cNvSpPr/>
      </dsp:nvSpPr>
      <dsp:spPr>
        <a:xfrm>
          <a:off x="6782253" y="1020488"/>
          <a:ext cx="3082842" cy="184970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39713"/>
                <a:satOff val="-2502"/>
                <a:lumOff val="10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9713"/>
                <a:satOff val="-2502"/>
                <a:lumOff val="10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9713"/>
                <a:satOff val="-2502"/>
                <a:lumOff val="10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Active Users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782253" y="1020488"/>
        <a:ext cx="3082842" cy="1849705"/>
      </dsp:txXfrm>
    </dsp:sp>
    <dsp:sp modelId="{1C5427A4-C7FB-4997-8730-1FD9E95C1F80}">
      <dsp:nvSpPr>
        <dsp:cNvPr id="0" name=""/>
        <dsp:cNvSpPr/>
      </dsp:nvSpPr>
      <dsp:spPr>
        <a:xfrm>
          <a:off x="0" y="3178478"/>
          <a:ext cx="3082842" cy="184970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209570"/>
                <a:satOff val="-3754"/>
                <a:lumOff val="1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09570"/>
                <a:satOff val="-3754"/>
                <a:lumOff val="1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09570"/>
                <a:satOff val="-3754"/>
                <a:lumOff val="1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Other Official Accounts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3178478"/>
        <a:ext cx="3082842" cy="1849705"/>
      </dsp:txXfrm>
    </dsp:sp>
    <dsp:sp modelId="{53519953-A795-4C21-8C6A-BC188DE36C55}">
      <dsp:nvSpPr>
        <dsp:cNvPr id="0" name=""/>
        <dsp:cNvSpPr/>
      </dsp:nvSpPr>
      <dsp:spPr>
        <a:xfrm>
          <a:off x="3391126" y="3178478"/>
          <a:ext cx="3082842" cy="184970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279426"/>
                <a:satOff val="-5005"/>
                <a:lumOff val="21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9426"/>
                <a:satOff val="-5005"/>
                <a:lumOff val="21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9426"/>
                <a:satOff val="-5005"/>
                <a:lumOff val="21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Ambassador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91126" y="3178478"/>
        <a:ext cx="3082842" cy="1849705"/>
      </dsp:txXfrm>
    </dsp:sp>
    <dsp:sp modelId="{7D13B4FE-6015-45C0-899D-E49A0C945758}">
      <dsp:nvSpPr>
        <dsp:cNvPr id="0" name=""/>
        <dsp:cNvSpPr/>
      </dsp:nvSpPr>
      <dsp:spPr>
        <a:xfrm>
          <a:off x="6782253" y="3178478"/>
          <a:ext cx="3082842" cy="184970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Media Accounts</a:t>
          </a:r>
          <a:endParaRPr lang="en-US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782253" y="3178478"/>
        <a:ext cx="3082842" cy="1849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71FBF-FEE0-4A7B-ACDC-34007152171E}">
      <dsp:nvSpPr>
        <dsp:cNvPr id="0" name=""/>
        <dsp:cNvSpPr/>
      </dsp:nvSpPr>
      <dsp:spPr>
        <a:xfrm>
          <a:off x="2856" y="54447"/>
          <a:ext cx="1546700" cy="928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rebuchet MS" pitchFamily="34" charset="0"/>
            </a:rPr>
            <a:t>Pressure Groups</a:t>
          </a:r>
          <a:endParaRPr lang="en-US" sz="1600" kern="1200" dirty="0">
            <a:latin typeface="Trebuchet MS" pitchFamily="34" charset="0"/>
          </a:endParaRPr>
        </a:p>
      </dsp:txBody>
      <dsp:txXfrm>
        <a:off x="2856" y="54447"/>
        <a:ext cx="1546700" cy="928020"/>
      </dsp:txXfrm>
    </dsp:sp>
    <dsp:sp modelId="{A63EAAE4-3757-4AAF-B78F-5AE4049178D8}">
      <dsp:nvSpPr>
        <dsp:cNvPr id="0" name=""/>
        <dsp:cNvSpPr/>
      </dsp:nvSpPr>
      <dsp:spPr>
        <a:xfrm>
          <a:off x="1704227" y="54447"/>
          <a:ext cx="1546700" cy="928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rebuchet MS" pitchFamily="34" charset="0"/>
            </a:rPr>
            <a:t>Campaign Identity</a:t>
          </a:r>
          <a:endParaRPr lang="en-US" sz="1600" kern="1200" dirty="0">
            <a:latin typeface="Trebuchet MS" pitchFamily="34" charset="0"/>
          </a:endParaRPr>
        </a:p>
      </dsp:txBody>
      <dsp:txXfrm>
        <a:off x="1704227" y="54447"/>
        <a:ext cx="1546700" cy="928020"/>
      </dsp:txXfrm>
    </dsp:sp>
    <dsp:sp modelId="{1399B3E1-EA9A-4629-BA77-091C2EC442E5}">
      <dsp:nvSpPr>
        <dsp:cNvPr id="0" name=""/>
        <dsp:cNvSpPr/>
      </dsp:nvSpPr>
      <dsp:spPr>
        <a:xfrm>
          <a:off x="3405598" y="44090"/>
          <a:ext cx="1546700" cy="928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rebuchet MS" pitchFamily="34" charset="0"/>
            </a:rPr>
            <a:t>Coordinate </a:t>
          </a:r>
          <a:r>
            <a:rPr lang="en-US" sz="1600" kern="1200" dirty="0" smtClean="0">
              <a:latin typeface="Trebuchet MS" pitchFamily="34" charset="0"/>
            </a:rPr>
            <a:t>Action</a:t>
          </a:r>
          <a:endParaRPr lang="en-US" sz="1600" kern="1200" dirty="0">
            <a:latin typeface="Trebuchet MS" pitchFamily="34" charset="0"/>
          </a:endParaRPr>
        </a:p>
      </dsp:txBody>
      <dsp:txXfrm>
        <a:off x="3405598" y="44090"/>
        <a:ext cx="1546700" cy="928020"/>
      </dsp:txXfrm>
    </dsp:sp>
    <dsp:sp modelId="{19EBEDFF-DA1B-49A3-B5EF-E089DBDE2407}">
      <dsp:nvSpPr>
        <dsp:cNvPr id="0" name=""/>
        <dsp:cNvSpPr/>
      </dsp:nvSpPr>
      <dsp:spPr>
        <a:xfrm>
          <a:off x="5106968" y="54447"/>
          <a:ext cx="1546700" cy="928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rebuchet MS" pitchFamily="34" charset="0"/>
            </a:rPr>
            <a:t>Dissiminate</a:t>
          </a:r>
          <a:r>
            <a:rPr lang="en-US" sz="1600" kern="1200" dirty="0" smtClean="0">
              <a:latin typeface="Trebuchet MS" pitchFamily="34" charset="0"/>
            </a:rPr>
            <a:t> Information</a:t>
          </a:r>
          <a:endParaRPr lang="en-US" sz="1600" kern="1200" dirty="0">
            <a:latin typeface="Trebuchet MS" pitchFamily="34" charset="0"/>
          </a:endParaRPr>
        </a:p>
      </dsp:txBody>
      <dsp:txXfrm>
        <a:off x="5106968" y="54447"/>
        <a:ext cx="1546700" cy="928020"/>
      </dsp:txXfrm>
    </dsp:sp>
    <dsp:sp modelId="{ECE63D51-18E7-40D5-9F57-76C41B5A3001}">
      <dsp:nvSpPr>
        <dsp:cNvPr id="0" name=""/>
        <dsp:cNvSpPr/>
      </dsp:nvSpPr>
      <dsp:spPr>
        <a:xfrm>
          <a:off x="6808339" y="54447"/>
          <a:ext cx="1546700" cy="928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rebuchet MS" pitchFamily="34" charset="0"/>
            </a:rPr>
            <a:t>Public Documentation / Archive</a:t>
          </a:r>
          <a:endParaRPr lang="en-US" sz="1600" kern="1200" dirty="0">
            <a:latin typeface="Trebuchet MS" pitchFamily="34" charset="0"/>
          </a:endParaRPr>
        </a:p>
      </dsp:txBody>
      <dsp:txXfrm>
        <a:off x="6808339" y="54447"/>
        <a:ext cx="1546700" cy="928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EAAE4-3757-4AAF-B78F-5AE4049178D8}">
      <dsp:nvSpPr>
        <dsp:cNvPr id="0" name=""/>
        <dsp:cNvSpPr/>
      </dsp:nvSpPr>
      <dsp:spPr>
        <a:xfrm>
          <a:off x="1892" y="79334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rebuchet MS" pitchFamily="34" charset="0"/>
            </a:rPr>
            <a:t>Basic Data</a:t>
          </a:r>
          <a:endParaRPr lang="en-US" sz="1300" b="1" kern="1200" dirty="0">
            <a:latin typeface="Trebuchet MS" pitchFamily="34" charset="0"/>
          </a:endParaRPr>
        </a:p>
      </dsp:txBody>
      <dsp:txXfrm>
        <a:off x="1892" y="79334"/>
        <a:ext cx="1024536" cy="614721"/>
      </dsp:txXfrm>
    </dsp:sp>
    <dsp:sp modelId="{4C840B2D-37B2-45B5-B417-067A1C368D30}">
      <dsp:nvSpPr>
        <dsp:cNvPr id="0" name=""/>
        <dsp:cNvSpPr/>
      </dsp:nvSpPr>
      <dsp:spPr>
        <a:xfrm>
          <a:off x="1128882" y="79334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rebuchet MS" pitchFamily="34" charset="0"/>
            </a:rPr>
            <a:t>Whitepaper</a:t>
          </a:r>
        </a:p>
      </dsp:txBody>
      <dsp:txXfrm>
        <a:off x="1128882" y="79334"/>
        <a:ext cx="1024536" cy="614721"/>
      </dsp:txXfrm>
    </dsp:sp>
    <dsp:sp modelId="{343D6DC9-9EAC-43AF-9967-393357907715}">
      <dsp:nvSpPr>
        <dsp:cNvPr id="0" name=""/>
        <dsp:cNvSpPr/>
      </dsp:nvSpPr>
      <dsp:spPr>
        <a:xfrm>
          <a:off x="2255871" y="79334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rebuchet MS" pitchFamily="34" charset="0"/>
            </a:rPr>
            <a:t>Photos / Images</a:t>
          </a:r>
        </a:p>
      </dsp:txBody>
      <dsp:txXfrm>
        <a:off x="2255871" y="79334"/>
        <a:ext cx="1024536" cy="614721"/>
      </dsp:txXfrm>
    </dsp:sp>
    <dsp:sp modelId="{8D60D20D-E409-4CEE-8D0A-22A78BF0A40A}">
      <dsp:nvSpPr>
        <dsp:cNvPr id="0" name=""/>
        <dsp:cNvSpPr/>
      </dsp:nvSpPr>
      <dsp:spPr>
        <a:xfrm>
          <a:off x="3382861" y="79334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rebuchet MS" pitchFamily="34" charset="0"/>
            </a:rPr>
            <a:t>Logo / Symbols</a:t>
          </a:r>
        </a:p>
      </dsp:txBody>
      <dsp:txXfrm>
        <a:off x="3382861" y="79334"/>
        <a:ext cx="1024536" cy="614721"/>
      </dsp:txXfrm>
    </dsp:sp>
    <dsp:sp modelId="{167DB51F-162D-49F3-A66B-1266ED721B61}">
      <dsp:nvSpPr>
        <dsp:cNvPr id="0" name=""/>
        <dsp:cNvSpPr/>
      </dsp:nvSpPr>
      <dsp:spPr>
        <a:xfrm>
          <a:off x="4509851" y="79334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rebuchet MS" pitchFamily="34" charset="0"/>
            </a:rPr>
            <a:t>Videos / Movies</a:t>
          </a:r>
        </a:p>
      </dsp:txBody>
      <dsp:txXfrm>
        <a:off x="4509851" y="79334"/>
        <a:ext cx="1024536" cy="614721"/>
      </dsp:txXfrm>
    </dsp:sp>
    <dsp:sp modelId="{00CC9799-7268-4444-9F80-3C5CC601C1D6}">
      <dsp:nvSpPr>
        <dsp:cNvPr id="0" name=""/>
        <dsp:cNvSpPr/>
      </dsp:nvSpPr>
      <dsp:spPr>
        <a:xfrm>
          <a:off x="565387" y="796509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Trebuchet MS" pitchFamily="34" charset="0"/>
            </a:rPr>
            <a:t>Kultwits</a:t>
          </a:r>
          <a:endParaRPr lang="en-US" sz="1300" b="1" kern="1200" dirty="0" smtClean="0">
            <a:latin typeface="Trebuchet MS" pitchFamily="34" charset="0"/>
          </a:endParaRPr>
        </a:p>
      </dsp:txBody>
      <dsp:txXfrm>
        <a:off x="565387" y="796509"/>
        <a:ext cx="1024536" cy="614721"/>
      </dsp:txXfrm>
    </dsp:sp>
    <dsp:sp modelId="{26F58E7E-F7A7-41E6-8FF9-84C7CC938346}">
      <dsp:nvSpPr>
        <dsp:cNvPr id="0" name=""/>
        <dsp:cNvSpPr/>
      </dsp:nvSpPr>
      <dsp:spPr>
        <a:xfrm>
          <a:off x="1692376" y="796509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rebuchet MS" pitchFamily="34" charset="0"/>
            </a:rPr>
            <a:t>Audios / Songs</a:t>
          </a:r>
        </a:p>
      </dsp:txBody>
      <dsp:txXfrm>
        <a:off x="1692376" y="796509"/>
        <a:ext cx="1024536" cy="614721"/>
      </dsp:txXfrm>
    </dsp:sp>
    <dsp:sp modelId="{809E5DAE-0C00-4BFF-86DA-ED4B5FC85848}">
      <dsp:nvSpPr>
        <dsp:cNvPr id="0" name=""/>
        <dsp:cNvSpPr/>
      </dsp:nvSpPr>
      <dsp:spPr>
        <a:xfrm>
          <a:off x="2819366" y="796509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Trebuchet MS" pitchFamily="34" charset="0"/>
            </a:rPr>
            <a:t>Infographic</a:t>
          </a:r>
          <a:endParaRPr lang="en-US" sz="1300" b="1" kern="1200" dirty="0" smtClean="0">
            <a:latin typeface="Trebuchet MS" pitchFamily="34" charset="0"/>
          </a:endParaRPr>
        </a:p>
      </dsp:txBody>
      <dsp:txXfrm>
        <a:off x="2819366" y="796509"/>
        <a:ext cx="1024536" cy="614721"/>
      </dsp:txXfrm>
    </dsp:sp>
    <dsp:sp modelId="{5C0E9CEB-077B-4B96-8632-83C1C67ED485}">
      <dsp:nvSpPr>
        <dsp:cNvPr id="0" name=""/>
        <dsp:cNvSpPr/>
      </dsp:nvSpPr>
      <dsp:spPr>
        <a:xfrm>
          <a:off x="3946356" y="796509"/>
          <a:ext cx="1024536" cy="614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rebuchet MS" pitchFamily="34" charset="0"/>
            </a:rPr>
            <a:t>News Piece/Clips</a:t>
          </a:r>
        </a:p>
      </dsp:txBody>
      <dsp:txXfrm>
        <a:off x="3946356" y="796509"/>
        <a:ext cx="1024536" cy="614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754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494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54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20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0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32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80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545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248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5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224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614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69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142A-AE0C-4FDD-8D0B-22F4AE58594B}" type="datetimeFigureOut">
              <a:rPr lang="id-ID" smtClean="0"/>
              <a:pPr/>
              <a:t>04/10/2017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AE26-3BCD-4BDC-ABD7-2AE11FBFAA08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66" y="408782"/>
            <a:ext cx="1973742" cy="1237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6" r="71167" b="22217"/>
          <a:stretch/>
        </p:blipFill>
        <p:spPr>
          <a:xfrm>
            <a:off x="611187" y="217005"/>
            <a:ext cx="1128713" cy="162100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4443663"/>
            <a:ext cx="13379117" cy="3288632"/>
            <a:chOff x="0" y="4443663"/>
            <a:chExt cx="13379117" cy="3288632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4828675"/>
              <a:ext cx="12625137" cy="2531676"/>
              <a:chOff x="-320842" y="5043779"/>
              <a:chExt cx="13081000" cy="2266368"/>
            </a:xfrm>
          </p:grpSpPr>
          <p:sp>
            <p:nvSpPr>
              <p:cNvPr id="9" name="Flowchart: Punched Tape 8"/>
              <p:cNvSpPr/>
              <p:nvPr userDrawn="1"/>
            </p:nvSpPr>
            <p:spPr>
              <a:xfrm rot="10800000">
                <a:off x="-320842" y="5738022"/>
                <a:ext cx="12623800" cy="1572125"/>
              </a:xfrm>
              <a:prstGeom prst="flowChartPunchedTap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620794" y="5414521"/>
                <a:ext cx="8139364" cy="16012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-320842" y="5043779"/>
                <a:ext cx="5085347" cy="16012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>
              <a:off x="12192000" y="4443663"/>
              <a:ext cx="1187117" cy="3288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29460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2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microsoft.com/office/2007/relationships/hdphoto" Target="../media/hdphoto3.wdp"/><Relationship Id="rId7" Type="http://schemas.openxmlformats.org/officeDocument/2006/relationships/diagramColors" Target="../diagrams/colors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microsoft.com/office/2007/relationships/hdphoto" Target="../media/hdphoto4.wdp"/><Relationship Id="rId7" Type="http://schemas.openxmlformats.org/officeDocument/2006/relationships/diagramColors" Target="../diagrams/colors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943" y="1606731"/>
            <a:ext cx="9144000" cy="1872231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PEMANFAATAN MEDIA SOSIAL DALAM KOMUNIKASI PEMASARAN</a:t>
            </a:r>
            <a:endParaRPr lang="id-ID" sz="4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943" y="4640437"/>
            <a:ext cx="9144000" cy="924340"/>
          </a:xfrm>
        </p:spPr>
        <p:txBody>
          <a:bodyPr/>
          <a:lstStyle/>
          <a:p>
            <a:r>
              <a:rPr lang="id-ID" b="1" dirty="0" smtClean="0">
                <a:latin typeface="Lucida Console" pitchFamily="49" charset="0"/>
              </a:rPr>
              <a:t>By:</a:t>
            </a:r>
          </a:p>
          <a:p>
            <a:r>
              <a:rPr lang="id-ID" b="1" dirty="0" smtClean="0">
                <a:latin typeface="Segoe Print" pitchFamily="2" charset="0"/>
              </a:rPr>
              <a:t>Nur Atnan, S.IP., M.Sc.</a:t>
            </a:r>
            <a:endParaRPr lang="id-ID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7" y="-5782"/>
            <a:ext cx="10339841" cy="690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7772400" cy="777686"/>
          </a:xfrm>
          <a:solidFill>
            <a:schemeClr val="tx1">
              <a:alpha val="5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New Media Strategies: Policy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24303" y="1160748"/>
          <a:ext cx="8878586" cy="544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76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7" y="-5782"/>
            <a:ext cx="10339841" cy="690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7772400" cy="777686"/>
          </a:xfrm>
          <a:solidFill>
            <a:schemeClr val="tx1">
              <a:alpha val="5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New Media Strategies: Content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043315"/>
              </p:ext>
            </p:extLst>
          </p:nvPr>
        </p:nvGraphicFramePr>
        <p:xfrm>
          <a:off x="1624303" y="1160748"/>
          <a:ext cx="8878586" cy="548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88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7" y="-5782"/>
            <a:ext cx="10339841" cy="690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7772400" cy="777686"/>
          </a:xfrm>
          <a:solidFill>
            <a:schemeClr val="tx1">
              <a:alpha val="5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New Media Strategies: Tools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500596"/>
              </p:ext>
            </p:extLst>
          </p:nvPr>
        </p:nvGraphicFramePr>
        <p:xfrm>
          <a:off x="1624303" y="1160748"/>
          <a:ext cx="8878586" cy="544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5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7" y="-5782"/>
            <a:ext cx="10339841" cy="690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2" y="188640"/>
            <a:ext cx="8554550" cy="777686"/>
          </a:xfrm>
          <a:solidFill>
            <a:schemeClr val="tx1">
              <a:alpha val="58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New Media Strategies: </a:t>
            </a:r>
            <a:r>
              <a:rPr lang="id-ID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Communities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24303" y="1160748"/>
          <a:ext cx="8878586" cy="544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00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7" y="-5782"/>
            <a:ext cx="10339841" cy="690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2" y="188640"/>
            <a:ext cx="8554550" cy="777686"/>
          </a:xfrm>
          <a:solidFill>
            <a:schemeClr val="tx1">
              <a:alpha val="5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New Media Strategies: </a:t>
            </a:r>
            <a:r>
              <a:rPr lang="id-ID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Stakeholders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24303" y="1160748"/>
          <a:ext cx="8878586" cy="544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eft-Right Arrow 47"/>
          <p:cNvSpPr/>
          <p:nvPr/>
        </p:nvSpPr>
        <p:spPr>
          <a:xfrm rot="5400000">
            <a:off x="6835094" y="3307318"/>
            <a:ext cx="5788418" cy="11747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5" name="Left-Right Arrow 44"/>
          <p:cNvSpPr/>
          <p:nvPr/>
        </p:nvSpPr>
        <p:spPr>
          <a:xfrm rot="5400000">
            <a:off x="-54274" y="3317403"/>
            <a:ext cx="5788418" cy="11747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6" name="Left-Right Arrow 45"/>
          <p:cNvSpPr/>
          <p:nvPr/>
        </p:nvSpPr>
        <p:spPr>
          <a:xfrm rot="5400000">
            <a:off x="2394948" y="3346916"/>
            <a:ext cx="5847443" cy="11747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 rot="5400000">
            <a:off x="4895850" y="3317403"/>
            <a:ext cx="5788418" cy="11747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689" y="59026"/>
            <a:ext cx="7772400" cy="453650"/>
          </a:xfrm>
          <a:solidFill>
            <a:schemeClr val="accent2">
              <a:alpha val="12000"/>
            </a:schemeClr>
          </a:solidFill>
        </p:spPr>
        <p:txBody>
          <a:bodyPr/>
          <a:lstStyle/>
          <a:p>
            <a:pPr algn="l"/>
            <a:r>
              <a:rPr lang="en-US" sz="25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Anatomy of a Social Media Campaign</a:t>
            </a:r>
            <a:endParaRPr lang="en-US" sz="25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89110" y="2456892"/>
          <a:ext cx="8357897" cy="103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892779" y="512676"/>
          <a:ext cx="5536280" cy="149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883532" y="5605789"/>
          <a:ext cx="8357897" cy="90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89111" y="642290"/>
            <a:ext cx="926857" cy="3416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prstClr val="white">
                    <a:lumMod val="85000"/>
                  </a:prstClr>
                </a:solidFill>
                <a:latin typeface="Trebuchet MS" pitchFamily="34" charset="0"/>
              </a:rPr>
              <a:t>Content</a:t>
            </a:r>
            <a:endParaRPr lang="en-US" sz="1620" dirty="0">
              <a:solidFill>
                <a:prstClr val="white">
                  <a:lumMod val="85000"/>
                </a:prstClr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9927" y="2068049"/>
            <a:ext cx="1335622" cy="3416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prstClr val="white">
                    <a:lumMod val="85000"/>
                  </a:prstClr>
                </a:solidFill>
                <a:latin typeface="Trebuchet MS" pitchFamily="34" charset="0"/>
              </a:rPr>
              <a:t>Social Media</a:t>
            </a:r>
            <a:endParaRPr lang="en-US" sz="1620" dirty="0">
              <a:solidFill>
                <a:prstClr val="white">
                  <a:lumMod val="85000"/>
                </a:prstClr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819" y="3370635"/>
            <a:ext cx="627095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Blogs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2169" y="3370635"/>
            <a:ext cx="935834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FB Pages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008" y="3707566"/>
            <a:ext cx="1560812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Twitter Account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4072" y="4031602"/>
            <a:ext cx="1644104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 err="1">
                <a:solidFill>
                  <a:prstClr val="black"/>
                </a:solidFill>
                <a:latin typeface="Trebuchet MS" pitchFamily="34" charset="0"/>
              </a:rPr>
              <a:t>Youtube</a:t>
            </a:r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 Channel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4823" y="3707566"/>
            <a:ext cx="1023037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Email List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3892" y="3364193"/>
            <a:ext cx="1545231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WA/BBM Groups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2941" y="2262470"/>
            <a:ext cx="1126655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Mobile App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9110" y="3392891"/>
            <a:ext cx="935834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FB Pages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9110" y="3753036"/>
            <a:ext cx="1560812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Twitter Account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2696" y="2266759"/>
            <a:ext cx="1126655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Mobile App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5760" y="3383530"/>
            <a:ext cx="1560812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Twitter Account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0467" y="3707566"/>
            <a:ext cx="627095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Blogs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45817" y="3707566"/>
            <a:ext cx="935834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FB Pages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9059" y="4031602"/>
            <a:ext cx="1644104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 err="1">
                <a:solidFill>
                  <a:prstClr val="black"/>
                </a:solidFill>
                <a:latin typeface="Trebuchet MS" pitchFamily="34" charset="0"/>
              </a:rPr>
              <a:t>Youtube</a:t>
            </a:r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 Channel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9159" y="3364193"/>
            <a:ext cx="1560812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Twitter Account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93867" y="3706225"/>
            <a:ext cx="627095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Blogs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39217" y="3706225"/>
            <a:ext cx="935834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FB Pages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2803" y="4031602"/>
            <a:ext cx="1560812" cy="3139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40" b="1" dirty="0">
                <a:solidFill>
                  <a:prstClr val="black"/>
                </a:solidFill>
                <a:latin typeface="Trebuchet MS" pitchFamily="34" charset="0"/>
              </a:rPr>
              <a:t>Twitter Account</a:t>
            </a:r>
            <a:endParaRPr lang="en-US" sz="144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9927" y="5632445"/>
            <a:ext cx="851323" cy="3416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prstClr val="white">
                    <a:lumMod val="85000"/>
                  </a:prstClr>
                </a:solidFill>
                <a:latin typeface="Trebuchet MS" pitchFamily="34" charset="0"/>
              </a:rPr>
              <a:t>Targets</a:t>
            </a:r>
            <a:endParaRPr lang="en-US" sz="1620" dirty="0">
              <a:solidFill>
                <a:prstClr val="white">
                  <a:lumMod val="85000"/>
                </a:prstClr>
              </a:solidFill>
              <a:latin typeface="Trebuchet M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8861" y="6383476"/>
            <a:ext cx="8784028" cy="3416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solidFill>
                  <a:srgbClr val="FF0000"/>
                </a:solidFill>
                <a:latin typeface="Trebuchet MS" pitchFamily="34" charset="0"/>
              </a:rPr>
              <a:t>Public Awareness </a:t>
            </a:r>
            <a:r>
              <a:rPr lang="en-US" sz="1620" dirty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 Change in Policy</a:t>
            </a:r>
            <a:endParaRPr lang="en-US" sz="1620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>
            <p:extLst/>
          </p:nvPr>
        </p:nvGraphicFramePr>
        <p:xfrm>
          <a:off x="652195" y="4877494"/>
          <a:ext cx="4789150" cy="49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5" name="Content Placeholder 3"/>
          <p:cNvGraphicFramePr>
            <a:graphicFrameLocks/>
          </p:cNvGraphicFramePr>
          <p:nvPr>
            <p:extLst/>
          </p:nvPr>
        </p:nvGraphicFramePr>
        <p:xfrm>
          <a:off x="4686787" y="4877494"/>
          <a:ext cx="5362452" cy="49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718862" y="4628195"/>
            <a:ext cx="1103187" cy="2585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80" dirty="0">
                <a:solidFill>
                  <a:prstClr val="white">
                    <a:lumMod val="85000"/>
                  </a:prstClr>
                </a:solidFill>
                <a:latin typeface="Trebuchet MS" pitchFamily="34" charset="0"/>
              </a:rPr>
              <a:t>Offline Actions</a:t>
            </a:r>
            <a:endParaRPr lang="en-US" sz="1080" dirty="0">
              <a:solidFill>
                <a:prstClr val="white">
                  <a:lumMod val="85000"/>
                </a:prstClr>
              </a:solidFill>
              <a:latin typeface="Trebuchet MS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9227" y="4618265"/>
            <a:ext cx="1075936" cy="2585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80" dirty="0">
                <a:solidFill>
                  <a:prstClr val="white">
                    <a:lumMod val="85000"/>
                  </a:prstClr>
                </a:solidFill>
                <a:latin typeface="Trebuchet MS" pitchFamily="34" charset="0"/>
              </a:rPr>
              <a:t>Online Actions</a:t>
            </a:r>
            <a:endParaRPr lang="en-US" sz="1080" dirty="0">
              <a:solidFill>
                <a:prstClr val="white">
                  <a:lumMod val="85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53" y="859125"/>
            <a:ext cx="6984127" cy="4355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560">
            <a:off x="8931775" y="3882242"/>
            <a:ext cx="1809185" cy="266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91916" y="5567638"/>
            <a:ext cx="6194964" cy="341630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20" dirty="0">
                <a:latin typeface="Trebuchet MS" pitchFamily="34" charset="0"/>
              </a:rPr>
              <a:t>The Dragonfly Effect – Driving Social Change Trough Social Media</a:t>
            </a:r>
            <a:endParaRPr lang="en-US" sz="1620" dirty="0"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917" y="5927679"/>
            <a:ext cx="5424368" cy="341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1620" b="1" dirty="0">
                <a:solidFill>
                  <a:srgbClr val="00B0F0"/>
                </a:solidFill>
                <a:latin typeface="Trebuchet MS" pitchFamily="34" charset="0"/>
              </a:rPr>
              <a:t>Professor Jennifer </a:t>
            </a:r>
            <a:r>
              <a:rPr lang="en-US" sz="1620" b="1" dirty="0" err="1">
                <a:solidFill>
                  <a:srgbClr val="00B0F0"/>
                </a:solidFill>
                <a:latin typeface="Trebuchet MS" pitchFamily="34" charset="0"/>
              </a:rPr>
              <a:t>Aaker</a:t>
            </a:r>
            <a:r>
              <a:rPr lang="en-US" sz="1620" b="1" dirty="0">
                <a:solidFill>
                  <a:srgbClr val="00B0F0"/>
                </a:solidFill>
                <a:latin typeface="Trebuchet MS" pitchFamily="34" charset="0"/>
              </a:rPr>
              <a:t> and her husband Andy Smith</a:t>
            </a:r>
            <a:endParaRPr lang="en-US" sz="1620" b="1" dirty="0">
              <a:solidFill>
                <a:srgbClr val="00B0F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5624">
            <a:off x="2670012" y="2225695"/>
            <a:ext cx="6480720" cy="431616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273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537" y="1764105"/>
            <a:ext cx="8116322" cy="590929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3240" i="1" dirty="0">
                <a:latin typeface="Trebuchet MS" pitchFamily="34" charset="0"/>
              </a:rPr>
              <a:t>Identify single, concrete, measurable goal</a:t>
            </a:r>
          </a:p>
        </p:txBody>
      </p:sp>
    </p:spTree>
    <p:extLst>
      <p:ext uri="{BB962C8B-B14F-4D97-AF65-F5344CB8AC3E}">
        <p14:creationId xmlns:p14="http://schemas.microsoft.com/office/powerpoint/2010/main" val="41344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488">
            <a:off x="5557452" y="2332418"/>
            <a:ext cx="4475267" cy="3636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ATTENTION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38435"/>
          <a:ext cx="8229600" cy="360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1847528" y="5661249"/>
          <a:ext cx="849248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9"/>
          <p:cNvSpPr/>
          <p:nvPr/>
        </p:nvSpPr>
        <p:spPr>
          <a:xfrm>
            <a:off x="1991543" y="1309858"/>
            <a:ext cx="3318535" cy="521679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2790" i="1" dirty="0">
                <a:latin typeface="Trebuchet MS" pitchFamily="34" charset="0"/>
              </a:rPr>
              <a:t>Make someone look</a:t>
            </a:r>
          </a:p>
        </p:txBody>
      </p:sp>
    </p:spTree>
    <p:extLst>
      <p:ext uri="{BB962C8B-B14F-4D97-AF65-F5344CB8AC3E}">
        <p14:creationId xmlns:p14="http://schemas.microsoft.com/office/powerpoint/2010/main" val="5933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97" y="1419977"/>
            <a:ext cx="7272808" cy="4888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ENGAGE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1683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935710" y="1419977"/>
            <a:ext cx="5245345" cy="590929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3240" i="1" dirty="0">
                <a:latin typeface="Trebuchet MS" pitchFamily="34" charset="0"/>
              </a:rPr>
              <a:t>Foster personal connection</a:t>
            </a:r>
          </a:p>
        </p:txBody>
      </p:sp>
    </p:spTree>
    <p:extLst>
      <p:ext uri="{BB962C8B-B14F-4D97-AF65-F5344CB8AC3E}">
        <p14:creationId xmlns:p14="http://schemas.microsoft.com/office/powerpoint/2010/main" val="26927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7"/>
          <a:stretch/>
        </p:blipFill>
        <p:spPr>
          <a:xfrm>
            <a:off x="1601491" y="895545"/>
            <a:ext cx="9031015" cy="4837713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4" idx="0"/>
            <a:endCxn id="5" idx="1"/>
          </p:cNvCxnSpPr>
          <p:nvPr/>
        </p:nvCxnSpPr>
        <p:spPr>
          <a:xfrm rot="5400000" flipH="1" flipV="1">
            <a:off x="5896044" y="1610691"/>
            <a:ext cx="1743779" cy="1274947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55649" y="3120054"/>
            <a:ext cx="2148341" cy="590927"/>
          </a:xfrm>
          <a:prstGeom prst="rect">
            <a:avLst/>
          </a:prstGeom>
          <a:solidFill>
            <a:srgbClr val="FF0000"/>
          </a:solidFill>
        </p:spPr>
        <p:txBody>
          <a:bodyPr wrap="none" lIns="91438" tIns="45718" rIns="91438" bIns="45718" rtlCol="0">
            <a:spAutoFit/>
          </a:bodyPr>
          <a:lstStyle/>
          <a:p>
            <a:pPr defTabSz="914382"/>
            <a:r>
              <a:rPr lang="en-US" sz="3240" dirty="0">
                <a:solidFill>
                  <a:prstClr val="white"/>
                </a:solidFill>
                <a:latin typeface="Trebuchet MS" pitchFamily="34" charset="0"/>
              </a:rPr>
              <a:t>INDONESIA</a:t>
            </a:r>
            <a:endParaRPr lang="en-US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5408" y="914609"/>
            <a:ext cx="2760560" cy="923326"/>
          </a:xfrm>
          <a:prstGeom prst="rect">
            <a:avLst/>
          </a:prstGeom>
          <a:solidFill>
            <a:srgbClr val="00B0F0">
              <a:alpha val="74000"/>
            </a:srgbClr>
          </a:solidFill>
        </p:spPr>
        <p:txBody>
          <a:bodyPr wrap="none" lIns="91438" tIns="45718" rIns="91438" bIns="45718" rtlCol="0">
            <a:spAutoFit/>
          </a:bodyPr>
          <a:lstStyle/>
          <a:p>
            <a:pPr marL="285744" indent="-285744" defTabSz="914382">
              <a:buFont typeface="Arial" pitchFamily="34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Pop.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250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million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13,000 islands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300 hundreds languages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6615" y="4654243"/>
            <a:ext cx="3765835" cy="646327"/>
          </a:xfrm>
          <a:prstGeom prst="rect">
            <a:avLst/>
          </a:prstGeom>
          <a:solidFill>
            <a:schemeClr val="accent4">
              <a:lumMod val="75000"/>
              <a:alpha val="74000"/>
            </a:schemeClr>
          </a:solidFill>
        </p:spPr>
        <p:txBody>
          <a:bodyPr wrap="none" lIns="91438" tIns="45718" rIns="91438" bIns="45718" rtlCol="0">
            <a:spAutoFit/>
          </a:bodyPr>
          <a:lstStyle/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GDP US$ 3.5k per capita, Indonesia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GDP US$ 8k per capita, Jakarta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8789" y="2393859"/>
            <a:ext cx="3152013" cy="923326"/>
          </a:xfrm>
          <a:prstGeom prst="rect">
            <a:avLst/>
          </a:prstGeom>
          <a:solidFill>
            <a:schemeClr val="tx1">
              <a:alpha val="74000"/>
            </a:schemeClr>
          </a:solidFill>
        </p:spPr>
        <p:txBody>
          <a:bodyPr wrap="none" lIns="91438" tIns="45718" rIns="91438" bIns="45718" rtlCol="0">
            <a:spAutoFit/>
          </a:bodyPr>
          <a:lstStyle/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Democratic System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National and Local Election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Freedom of Media &amp; Speech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5272" y="4654244"/>
            <a:ext cx="3592774" cy="923326"/>
          </a:xfrm>
          <a:prstGeom prst="rect">
            <a:avLst/>
          </a:prstGeom>
          <a:solidFill>
            <a:srgbClr val="002060">
              <a:alpha val="74000"/>
            </a:srgbClr>
          </a:solidFill>
        </p:spPr>
        <p:txBody>
          <a:bodyPr wrap="none" lIns="91438" tIns="45718" rIns="91438" bIns="45718" rtlCol="0">
            <a:spAutoFit/>
          </a:bodyPr>
          <a:lstStyle/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Unique Culture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Specific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Behavior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Communities and Groups are BIG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911" y="319479"/>
            <a:ext cx="4749373" cy="1477323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txBody>
          <a:bodyPr wrap="none" lIns="91438" tIns="45718" rIns="91438" bIns="45718" rtlCol="0">
            <a:spAutoFit/>
          </a:bodyPr>
          <a:lstStyle/>
          <a:p>
            <a:pPr defTabSz="914382"/>
            <a:r>
              <a:rPr lang="en-US" b="1" dirty="0">
                <a:solidFill>
                  <a:prstClr val="white"/>
                </a:solidFill>
                <a:latin typeface="Calibri"/>
              </a:rPr>
              <a:t>Big on Social Media/Interactivity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Facebook Users 4th global 60m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Jakarta No 1 most active Twitter city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Head of Country is on Twitter </a:t>
            </a:r>
            <a:r>
              <a:rPr lang="en-US" u="sng" dirty="0">
                <a:solidFill>
                  <a:prstClr val="white"/>
                </a:solidFill>
                <a:latin typeface="Calibri"/>
              </a:rPr>
              <a:t>@</a:t>
            </a:r>
            <a:r>
              <a:rPr lang="en-US" u="sng" dirty="0" err="1">
                <a:solidFill>
                  <a:prstClr val="white"/>
                </a:solidFill>
                <a:latin typeface="Calibri"/>
              </a:rPr>
              <a:t>sbyudhoyono</a:t>
            </a:r>
            <a:endParaRPr lang="en-US" u="sng" dirty="0">
              <a:solidFill>
                <a:prstClr val="white"/>
              </a:solidFill>
              <a:latin typeface="Calibri"/>
            </a:endParaRP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First lady in on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Instagram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u="sng" dirty="0">
                <a:solidFill>
                  <a:prstClr val="white"/>
                </a:solidFill>
                <a:latin typeface="Calibri"/>
              </a:rPr>
              <a:t>@</a:t>
            </a:r>
            <a:r>
              <a:rPr lang="en-US" u="sng" dirty="0" err="1">
                <a:solidFill>
                  <a:prstClr val="white"/>
                </a:solidFill>
                <a:latin typeface="Calibri"/>
              </a:rPr>
              <a:t>aniyudhoyono</a:t>
            </a:r>
            <a:endParaRPr lang="en-US" u="sng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7816" y="2950774"/>
            <a:ext cx="2983313" cy="923326"/>
          </a:xfrm>
          <a:prstGeom prst="rect">
            <a:avLst/>
          </a:prstGeom>
          <a:solidFill>
            <a:srgbClr val="00B050">
              <a:alpha val="74000"/>
            </a:srgbClr>
          </a:solidFill>
        </p:spPr>
        <p:txBody>
          <a:bodyPr wrap="none" lIns="91438" tIns="45718" rIns="91438" bIns="45718" rtlCol="0">
            <a:spAutoFit/>
          </a:bodyPr>
          <a:lstStyle/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Internet Users 25% or 60m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Mobile Phone Users 84%</a:t>
            </a:r>
          </a:p>
          <a:p>
            <a:pPr marL="285744" indent="-285744" defTabSz="914382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Smartphone Users 24% </a:t>
            </a:r>
          </a:p>
        </p:txBody>
      </p:sp>
      <p:cxnSp>
        <p:nvCxnSpPr>
          <p:cNvPr id="14" name="Elbow Connector 13"/>
          <p:cNvCxnSpPr>
            <a:stCxn id="4" idx="0"/>
            <a:endCxn id="9" idx="2"/>
          </p:cNvCxnSpPr>
          <p:nvPr/>
        </p:nvCxnSpPr>
        <p:spPr>
          <a:xfrm rot="16200000" flipV="1">
            <a:off x="4487908" y="1477501"/>
            <a:ext cx="1323246" cy="1961861"/>
          </a:xfrm>
          <a:prstGeom prst="bentConnector3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0" idx="3"/>
          </p:cNvCxnSpPr>
          <p:nvPr/>
        </p:nvCxnSpPr>
        <p:spPr>
          <a:xfrm rot="10800000">
            <a:off x="4681134" y="3412442"/>
            <a:ext cx="374518" cy="1"/>
          </a:xfrm>
          <a:prstGeom prst="bentConnector3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2"/>
            <a:endCxn id="8" idx="3"/>
          </p:cNvCxnSpPr>
          <p:nvPr/>
        </p:nvCxnSpPr>
        <p:spPr>
          <a:xfrm rot="5400000">
            <a:off x="5036793" y="4022242"/>
            <a:ext cx="1404927" cy="782411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4" idx="2"/>
            <a:endCxn id="6" idx="0"/>
          </p:cNvCxnSpPr>
          <p:nvPr/>
        </p:nvCxnSpPr>
        <p:spPr>
          <a:xfrm rot="16200000" flipH="1">
            <a:off x="6838368" y="3003076"/>
            <a:ext cx="943261" cy="2359075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" idx="0"/>
            <a:endCxn id="7" idx="1"/>
          </p:cNvCxnSpPr>
          <p:nvPr/>
        </p:nvCxnSpPr>
        <p:spPr>
          <a:xfrm rot="5400000" flipH="1" flipV="1">
            <a:off x="6632361" y="2353625"/>
            <a:ext cx="264529" cy="1268328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27307" y="6002124"/>
            <a:ext cx="8845149" cy="521677"/>
          </a:xfrm>
          <a:prstGeom prst="rect">
            <a:avLst/>
          </a:prstGeom>
          <a:solidFill>
            <a:srgbClr val="FFFF00"/>
          </a:solidFill>
        </p:spPr>
        <p:txBody>
          <a:bodyPr wrap="square" lIns="91438" tIns="45718" rIns="91438" bIns="45718" rtlCol="0">
            <a:spAutoFit/>
          </a:bodyPr>
          <a:lstStyle/>
          <a:p>
            <a:pPr defTabSz="914382"/>
            <a:r>
              <a:rPr lang="en-US" sz="2790" i="1" dirty="0">
                <a:solidFill>
                  <a:prstClr val="black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Extensive usage, projected </a:t>
            </a:r>
            <a:r>
              <a:rPr lang="en-US" sz="2790" i="1" dirty="0">
                <a:solidFill>
                  <a:prstClr val="black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growth in interactivity</a:t>
            </a:r>
          </a:p>
        </p:txBody>
      </p:sp>
    </p:spTree>
    <p:extLst>
      <p:ext uri="{BB962C8B-B14F-4D97-AF65-F5344CB8AC3E}">
        <p14:creationId xmlns:p14="http://schemas.microsoft.com/office/powerpoint/2010/main" val="32517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777172"/>
            <a:ext cx="4822896" cy="4806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141568"/>
          <a:ext cx="8229600" cy="431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1919536" y="1355170"/>
            <a:ext cx="3294490" cy="590929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3240" i="1" dirty="0">
                <a:latin typeface="Trebuchet MS" pitchFamily="34" charset="0"/>
              </a:rPr>
              <a:t>Empower OTHER</a:t>
            </a:r>
          </a:p>
        </p:txBody>
      </p:sp>
    </p:spTree>
    <p:extLst>
      <p:ext uri="{BB962C8B-B14F-4D97-AF65-F5344CB8AC3E}">
        <p14:creationId xmlns:p14="http://schemas.microsoft.com/office/powerpoint/2010/main" val="31202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23833"/>
            <a:ext cx="7772400" cy="77768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Strategy – A Social Media Campaign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25555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5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48" y="0"/>
            <a:ext cx="9142852" cy="4414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5149" y="4401108"/>
            <a:ext cx="8070440" cy="701731"/>
          </a:xfrm>
          <a:prstGeom prst="rect">
            <a:avLst/>
          </a:prstGeom>
          <a:solidFill>
            <a:srgbClr val="0099FF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960" dirty="0">
                <a:solidFill>
                  <a:schemeClr val="bg1"/>
                </a:solidFill>
                <a:latin typeface="Trebuchet MS" pitchFamily="34" charset="0"/>
              </a:rPr>
              <a:t>Internet Users Growing Fast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5276" y="5191859"/>
            <a:ext cx="9172724" cy="108952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41459" indent="-241459">
              <a:buFont typeface="Arial" pitchFamily="34" charset="0"/>
              <a:buChar char="•"/>
            </a:pPr>
            <a:r>
              <a:rPr lang="en-US" sz="1620" dirty="0">
                <a:solidFill>
                  <a:schemeClr val="bg1"/>
                </a:solidFill>
                <a:latin typeface="Trebuchet MS" pitchFamily="34" charset="0"/>
              </a:rPr>
              <a:t>Indonesia </a:t>
            </a:r>
            <a:r>
              <a:rPr lang="en-US" sz="1620" dirty="0">
                <a:solidFill>
                  <a:schemeClr val="bg1"/>
                </a:solidFill>
                <a:latin typeface="Trebuchet MS" pitchFamily="34" charset="0"/>
              </a:rPr>
              <a:t>Internet users will be </a:t>
            </a:r>
            <a:r>
              <a:rPr lang="en-US" sz="1620" dirty="0">
                <a:solidFill>
                  <a:schemeClr val="bg1"/>
                </a:solidFill>
                <a:latin typeface="Trebuchet MS" pitchFamily="34" charset="0"/>
              </a:rPr>
              <a:t>100m users in 2015 </a:t>
            </a:r>
            <a:br>
              <a:rPr lang="en-US" sz="162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1620" dirty="0">
                <a:solidFill>
                  <a:schemeClr val="bg1"/>
                </a:solidFill>
                <a:latin typeface="Trebuchet MS" pitchFamily="34" charset="0"/>
              </a:rPr>
              <a:t>(40% penetration)</a:t>
            </a:r>
          </a:p>
          <a:p>
            <a:pPr marL="241459" indent="-241459">
              <a:buFont typeface="Arial" pitchFamily="34" charset="0"/>
              <a:buChar char="•"/>
            </a:pPr>
            <a:r>
              <a:rPr lang="en-US" sz="1620" dirty="0">
                <a:solidFill>
                  <a:schemeClr val="bg1"/>
                </a:solidFill>
                <a:latin typeface="Trebuchet MS" pitchFamily="34" charset="0"/>
              </a:rPr>
              <a:t>Majority Internet users are 15-24, University Graduates</a:t>
            </a:r>
          </a:p>
          <a:p>
            <a:pPr marL="241459" indent="-241459">
              <a:buFont typeface="Arial" pitchFamily="34" charset="0"/>
              <a:buChar char="•"/>
            </a:pPr>
            <a:r>
              <a:rPr lang="en-US" sz="1620" dirty="0">
                <a:solidFill>
                  <a:schemeClr val="bg1"/>
                </a:solidFill>
                <a:latin typeface="Trebuchet MS" pitchFamily="34" charset="0"/>
              </a:rPr>
              <a:t>Rural area lag behind with 13% Internet </a:t>
            </a:r>
            <a:r>
              <a:rPr lang="en-US" sz="1620" dirty="0">
                <a:solidFill>
                  <a:schemeClr val="bg1"/>
                </a:solidFill>
                <a:latin typeface="Trebuchet MS" pitchFamily="34" charset="0"/>
              </a:rPr>
              <a:t>users</a:t>
            </a:r>
            <a:endParaRPr lang="en-US" sz="162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753918" y="253447"/>
          <a:ext cx="8737787" cy="460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94" y="729788"/>
            <a:ext cx="54373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i="1" dirty="0">
                <a:latin typeface="Trebuchet MS" pitchFamily="34" charset="0"/>
              </a:rPr>
              <a:t>In %</a:t>
            </a:r>
            <a:endParaRPr lang="en-US" sz="1620" i="1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5148" y="5049180"/>
            <a:ext cx="8783320" cy="590931"/>
          </a:xfrm>
          <a:prstGeom prst="rect">
            <a:avLst/>
          </a:prstGeom>
          <a:solidFill>
            <a:srgbClr val="0099FF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40" dirty="0">
                <a:solidFill>
                  <a:schemeClr val="bg1"/>
                </a:solidFill>
                <a:latin typeface="Trebuchet MS" pitchFamily="34" charset="0"/>
              </a:rPr>
              <a:t>Media Penetration Urban Indonesia 2009-2012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5276" y="5697252"/>
            <a:ext cx="8424349" cy="53553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80" dirty="0">
                <a:solidFill>
                  <a:schemeClr val="bg1"/>
                </a:solidFill>
                <a:latin typeface="Trebuchet MS" pitchFamily="34" charset="0"/>
              </a:rPr>
              <a:t>Internet the only medium that is growing</a:t>
            </a:r>
            <a:endParaRPr lang="en-US" sz="288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7061" y="6390546"/>
            <a:ext cx="185781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i="1" dirty="0">
                <a:latin typeface="Trebuchet MS" pitchFamily="34" charset="0"/>
              </a:rPr>
              <a:t>Source: eMarketer.com</a:t>
            </a:r>
            <a:endParaRPr lang="en-US" sz="1260" i="1" dirty="0">
              <a:latin typeface="Trebuchet MS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910602" y="1266998"/>
            <a:ext cx="777686" cy="7776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885633" y="3863806"/>
            <a:ext cx="1231337" cy="7128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1559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725" y="364545"/>
            <a:ext cx="8554550" cy="611039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2375565">
            <a:off x="5358034" y="2262991"/>
            <a:ext cx="914400" cy="685800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620" dirty="0"/>
          </a:p>
        </p:txBody>
      </p:sp>
      <p:sp>
        <p:nvSpPr>
          <p:cNvPr id="6" name="Rectangle 5"/>
          <p:cNvSpPr/>
          <p:nvPr/>
        </p:nvSpPr>
        <p:spPr>
          <a:xfrm>
            <a:off x="3558412" y="2254568"/>
            <a:ext cx="1806068" cy="1743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sz="1620"/>
          </a:p>
        </p:txBody>
      </p:sp>
      <p:sp>
        <p:nvSpPr>
          <p:cNvPr id="7" name="TextBox 6"/>
          <p:cNvSpPr txBox="1"/>
          <p:nvPr/>
        </p:nvSpPr>
        <p:spPr>
          <a:xfrm>
            <a:off x="6773706" y="2605891"/>
            <a:ext cx="2565124" cy="341630"/>
          </a:xfrm>
          <a:prstGeom prst="rect">
            <a:avLst/>
          </a:prstGeom>
          <a:solidFill>
            <a:srgbClr val="0099FF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sz="1620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29 million twitter accounts</a:t>
            </a:r>
            <a:endParaRPr lang="en-US" sz="1620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532" y="383061"/>
            <a:ext cx="8489743" cy="5942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2375" y="1355170"/>
            <a:ext cx="1296144" cy="25922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/>
          <p:cNvSpPr/>
          <p:nvPr/>
        </p:nvSpPr>
        <p:spPr>
          <a:xfrm>
            <a:off x="2272375" y="2392085"/>
            <a:ext cx="1296144" cy="25922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32709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5782"/>
            <a:ext cx="9144000" cy="690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Information – Media – Influences 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413245" y="1095941"/>
          <a:ext cx="5765609" cy="556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9678" y="5178795"/>
            <a:ext cx="4436708" cy="1477328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marL="167164"/>
            <a:r>
              <a:rPr lang="en-US" sz="3240" dirty="0">
                <a:latin typeface="Trebuchet MS" pitchFamily="34" charset="0"/>
              </a:rPr>
              <a:t>Mainstream Media:</a:t>
            </a:r>
          </a:p>
          <a:p>
            <a:pPr marL="167164"/>
            <a:r>
              <a:rPr lang="en-US" sz="2880" dirty="0">
                <a:latin typeface="Trebuchet MS" pitchFamily="34" charset="0"/>
              </a:rPr>
              <a:t>- Validate Information</a:t>
            </a:r>
          </a:p>
          <a:p>
            <a:pPr marL="167164"/>
            <a:r>
              <a:rPr lang="en-US" sz="2880" dirty="0">
                <a:latin typeface="Trebuchet MS" pitchFamily="34" charset="0"/>
              </a:rPr>
              <a:t>- Amplified Message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5460" y="4465916"/>
            <a:ext cx="4436708" cy="590931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marL="167164"/>
            <a:r>
              <a:rPr lang="en-US" sz="3240" dirty="0">
                <a:latin typeface="Trebuchet MS" pitchFamily="34" charset="0"/>
              </a:rPr>
              <a:t>What is “MEDIA”?</a:t>
            </a:r>
            <a:endParaRPr lang="en-US" sz="288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7" y="-5782"/>
            <a:ext cx="10339841" cy="6903187"/>
          </a:xfrm>
          <a:prstGeom prst="rect">
            <a:avLst/>
          </a:prstGeom>
        </p:spPr>
      </p:pic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25555"/>
            <a:ext cx="9119030" cy="54438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Internet Presences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06" y="3474871"/>
            <a:ext cx="437265" cy="437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14" y="1614398"/>
            <a:ext cx="437265" cy="4372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38" y="6150902"/>
            <a:ext cx="437265" cy="437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499" y="5567638"/>
            <a:ext cx="437265" cy="4372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31" y="4984373"/>
            <a:ext cx="437265" cy="4372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38" y="1484784"/>
            <a:ext cx="437265" cy="4372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31" y="2913391"/>
            <a:ext cx="437265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7" y="-5782"/>
            <a:ext cx="10339841" cy="690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7772400" cy="777686"/>
          </a:xfrm>
          <a:solidFill>
            <a:schemeClr val="tx1">
              <a:alpha val="58000"/>
            </a:schemeClr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New Media Communication Strategies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24303" y="966326"/>
          <a:ext cx="8878586" cy="602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09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om tel u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om tel u 1" id="{7104461B-E274-4A81-B7BE-896DE85B0A31}" vid="{FBD4C591-8789-4088-A4A2-53EE373A5E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ikom tel u 1</Template>
  <TotalTime>1730</TotalTime>
  <Words>596</Words>
  <Application>Microsoft Office PowerPoint</Application>
  <PresentationFormat>Widescreen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Lucida Console</vt:lpstr>
      <vt:lpstr>Segoe Print</vt:lpstr>
      <vt:lpstr>Trebuchet MS</vt:lpstr>
      <vt:lpstr>Verdana</vt:lpstr>
      <vt:lpstr>Wingdings</vt:lpstr>
      <vt:lpstr>ikom tel u 1</vt:lpstr>
      <vt:lpstr>PEMANFAATAN MEDIA SOSIAL DALAM KOMUNIKASI PEMASARAN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– Media – Influences </vt:lpstr>
      <vt:lpstr>Internet Presences</vt:lpstr>
      <vt:lpstr>New Media Communication Strategies</vt:lpstr>
      <vt:lpstr>New Media Strategies: Policy</vt:lpstr>
      <vt:lpstr>New Media Strategies: Content</vt:lpstr>
      <vt:lpstr>New Media Strategies: Tools</vt:lpstr>
      <vt:lpstr>New Media Strategies: Communities</vt:lpstr>
      <vt:lpstr>New Media Strategies: Stakeholders</vt:lpstr>
      <vt:lpstr>Anatomy of a Social Media Campaign</vt:lpstr>
      <vt:lpstr>PowerPoint Presentation</vt:lpstr>
      <vt:lpstr>FOCUS</vt:lpstr>
      <vt:lpstr>ATTENTION</vt:lpstr>
      <vt:lpstr>ENGAGE</vt:lpstr>
      <vt:lpstr>ACTION</vt:lpstr>
      <vt:lpstr>Strategy – A Social Media Campaign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.poty</dc:title>
  <dc:creator>Ratih</dc:creator>
  <cp:lastModifiedBy>user</cp:lastModifiedBy>
  <cp:revision>128</cp:revision>
  <dcterms:created xsi:type="dcterms:W3CDTF">2014-07-02T06:44:59Z</dcterms:created>
  <dcterms:modified xsi:type="dcterms:W3CDTF">2017-10-04T10:19:47Z</dcterms:modified>
</cp:coreProperties>
</file>